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uthors.xml" ContentType="application/vnd.ms-powerpoint.authors+xml"/>
  <Override PartName="/ppt/changesInfos/changesInfo1.xml" ContentType="application/vnd.ms-powerpoint.changesinfo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sldIdLst>
    <p:sldId id="354" r:id="rId5"/>
    <p:sldId id="257" r:id="rId6"/>
    <p:sldId id="6978" r:id="rId7"/>
    <p:sldId id="7980" r:id="rId8"/>
    <p:sldId id="7981" r:id="rId9"/>
    <p:sldId id="7983" r:id="rId10"/>
    <p:sldId id="6985" r:id="rId11"/>
    <p:sldId id="7997" r:id="rId12"/>
    <p:sldId id="7451" r:id="rId15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B2EF30B-E3F4-4D17-771D-FB0E6F1C6D3E}" name="Sebastian Larrea" initials="" userId="S::slarrea@gvalor.com::6017f177-2179-49ba-a9ac-3a0662f9247d" providerId="AD"/>
  <p188:author id="{04C1FA69-32C6-DC6C-4996-ABCAD84EE7D4}" name="DB" initials="AD" userId="S::amatista@gvalor.com::b937ad85-0f20-4364-a0ec-65d599f33478" providerId="AD"/>
  <p188:author id="{7DFA22B3-F129-A89F-55B0-FD8618DA7278}" name="DB" initials="D" userId="S::amatista@generovalor.com::b937ad85-0f20-4364-a0ec-65d599f33478" providerId="AD"/>
  <p188:author id="{48FDA4FA-C50B-8B89-02B1-26D757FA5953}" name="Alejandra Moreno" initials="" userId="S::amoreno@gvalor.com::0c340410-a6b5-4c68-adc8-3f491b1c895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FFFF66"/>
    <a:srgbClr val="CCFF66"/>
    <a:srgbClr val="FFFF99"/>
    <a:srgbClr val="F6927E"/>
    <a:srgbClr val="002441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9C6B49-3B98-4CA3-B58B-E9CBC7DADEE4}" v="259" dt="2025-11-20T22:38:20.2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946" y="7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20" Type="http://schemas.openxmlformats.org/officeDocument/2006/relationships/tableStyles" Target="tableStyles.xml"/><Relationship Id="rId21" Type="http://schemas.microsoft.com/office/2016/11/relationships/changesInfo" Target="changesInfos/changesInfo1.xml"/><Relationship Id="rId22" Type="http://schemas.microsoft.com/office/2015/10/relationships/revisionInfo" Target="revisionInfo.xml"/><Relationship Id="rId23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B" userId="b937ad85-0f20-4364-a0ec-65d599f33478" providerId="ADAL" clId="{0B8EF1D6-216B-4F6B-A87F-DE02D1D58213}"/>
    <pc:docChg chg="undo redo custSel addSld delSld modSld">
      <pc:chgData name="DB" userId="b937ad85-0f20-4364-a0ec-65d599f33478" providerId="ADAL" clId="{0B8EF1D6-216B-4F6B-A87F-DE02D1D58213}" dt="2025-11-20T22:49:08.265" v="5001" actId="20577"/>
      <pc:docMkLst>
        <pc:docMk/>
      </pc:docMkLst>
      <pc:sldChg chg="addSp delSp modSp mod">
        <pc:chgData name="DB" userId="b937ad85-0f20-4364-a0ec-65d599f33478" providerId="ADAL" clId="{0B8EF1D6-216B-4F6B-A87F-DE02D1D58213}" dt="2025-11-20T19:49:31.751" v="4474" actId="167"/>
        <pc:sldMkLst>
          <pc:docMk/>
          <pc:sldMk cId="109571711" sldId="6978"/>
        </pc:sldMkLst>
        <pc:spChg chg="mod">
          <ac:chgData name="DB" userId="b937ad85-0f20-4364-a0ec-65d599f33478" providerId="ADAL" clId="{0B8EF1D6-216B-4F6B-A87F-DE02D1D58213}" dt="2025-11-19T18:13:43.402" v="2989" actId="20577"/>
          <ac:spMkLst>
            <pc:docMk/>
            <pc:sldMk cId="109571711" sldId="6978"/>
            <ac:spMk id="12" creationId="{EFB030D3-5C52-A372-3241-BD5574DF7B60}"/>
          </ac:spMkLst>
        </pc:spChg>
        <pc:spChg chg="mod">
          <ac:chgData name="DB" userId="b937ad85-0f20-4364-a0ec-65d599f33478" providerId="ADAL" clId="{0B8EF1D6-216B-4F6B-A87F-DE02D1D58213}" dt="2025-11-19T18:14:37.550" v="3004" actId="20577"/>
          <ac:spMkLst>
            <pc:docMk/>
            <pc:sldMk cId="109571711" sldId="6978"/>
            <ac:spMk id="13" creationId="{ECD4A045-6052-5D80-3804-A099D73528C9}"/>
          </ac:spMkLst>
        </pc:spChg>
        <pc:spChg chg="mod">
          <ac:chgData name="DB" userId="b937ad85-0f20-4364-a0ec-65d599f33478" providerId="ADAL" clId="{0B8EF1D6-216B-4F6B-A87F-DE02D1D58213}" dt="2025-11-19T18:14:11.818" v="2997" actId="20577"/>
          <ac:spMkLst>
            <pc:docMk/>
            <pc:sldMk cId="109571711" sldId="6978"/>
            <ac:spMk id="14" creationId="{7E7A716B-51F4-DF21-5C69-2C551D430CAC}"/>
          </ac:spMkLst>
        </pc:spChg>
        <pc:spChg chg="mod">
          <ac:chgData name="DB" userId="b937ad85-0f20-4364-a0ec-65d599f33478" providerId="ADAL" clId="{0B8EF1D6-216B-4F6B-A87F-DE02D1D58213}" dt="2025-11-19T18:13:26.393" v="2982" actId="20577"/>
          <ac:spMkLst>
            <pc:docMk/>
            <pc:sldMk cId="109571711" sldId="6978"/>
            <ac:spMk id="16" creationId="{1FFB5CBE-92AC-C3DA-B070-7FFB3C02D9BB}"/>
          </ac:spMkLst>
        </pc:spChg>
        <pc:picChg chg="add mod ord">
          <ac:chgData name="DB" userId="b937ad85-0f20-4364-a0ec-65d599f33478" providerId="ADAL" clId="{0B8EF1D6-216B-4F6B-A87F-DE02D1D58213}" dt="2025-11-20T19:49:31.751" v="4474" actId="167"/>
          <ac:picMkLst>
            <pc:docMk/>
            <pc:sldMk cId="109571711" sldId="6978"/>
            <ac:picMk id="2" creationId="{ECB2FFC8-8D81-3CCB-8763-8660F699C129}"/>
          </ac:picMkLst>
        </pc:picChg>
        <pc:picChg chg="add del mod ord">
          <ac:chgData name="DB" userId="b937ad85-0f20-4364-a0ec-65d599f33478" providerId="ADAL" clId="{0B8EF1D6-216B-4F6B-A87F-DE02D1D58213}" dt="2025-11-19T18:13:16.679" v="2961" actId="478"/>
          <ac:picMkLst>
            <pc:docMk/>
            <pc:sldMk cId="109571711" sldId="6978"/>
            <ac:picMk id="2" creationId="{EE324C69-D755-5425-A3C8-D6EF45026446}"/>
          </ac:picMkLst>
        </pc:picChg>
        <pc:picChg chg="add mod ord">
          <ac:chgData name="DB" userId="b937ad85-0f20-4364-a0ec-65d599f33478" providerId="ADAL" clId="{0B8EF1D6-216B-4F6B-A87F-DE02D1D58213}" dt="2025-11-19T18:13:41.890" v="2988" actId="167"/>
          <ac:picMkLst>
            <pc:docMk/>
            <pc:sldMk cId="109571711" sldId="6978"/>
            <ac:picMk id="4" creationId="{0CECB6F0-698F-FFB9-E553-E20589BAF006}"/>
          </ac:picMkLst>
        </pc:picChg>
        <pc:picChg chg="del">
          <ac:chgData name="DB" userId="b937ad85-0f20-4364-a0ec-65d599f33478" providerId="ADAL" clId="{0B8EF1D6-216B-4F6B-A87F-DE02D1D58213}" dt="2025-11-19T18:13:56.741" v="2991" actId="478"/>
          <ac:picMkLst>
            <pc:docMk/>
            <pc:sldMk cId="109571711" sldId="6978"/>
            <ac:picMk id="5" creationId="{52172DC7-0BE8-E976-D1BA-374711FB47ED}"/>
          </ac:picMkLst>
        </pc:picChg>
        <pc:picChg chg="del">
          <ac:chgData name="DB" userId="b937ad85-0f20-4364-a0ec-65d599f33478" providerId="ADAL" clId="{0B8EF1D6-216B-4F6B-A87F-DE02D1D58213}" dt="2025-11-19T18:14:45.214" v="3005" actId="478"/>
          <ac:picMkLst>
            <pc:docMk/>
            <pc:sldMk cId="109571711" sldId="6978"/>
            <ac:picMk id="6" creationId="{FC1A711C-1429-8577-B553-0518CC704344}"/>
          </ac:picMkLst>
        </pc:picChg>
        <pc:picChg chg="add mod ord">
          <ac:chgData name="DB" userId="b937ad85-0f20-4364-a0ec-65d599f33478" providerId="ADAL" clId="{0B8EF1D6-216B-4F6B-A87F-DE02D1D58213}" dt="2025-11-19T18:14:48.868" v="3006" actId="14100"/>
          <ac:picMkLst>
            <pc:docMk/>
            <pc:sldMk cId="109571711" sldId="6978"/>
            <ac:picMk id="7" creationId="{053A429B-DE13-2BE5-1F4A-7A05DE3958AB}"/>
          </ac:picMkLst>
        </pc:picChg>
        <pc:picChg chg="del">
          <ac:chgData name="DB" userId="b937ad85-0f20-4364-a0ec-65d599f33478" providerId="ADAL" clId="{0B8EF1D6-216B-4F6B-A87F-DE02D1D58213}" dt="2025-11-19T18:13:47.590" v="2990" actId="478"/>
          <ac:picMkLst>
            <pc:docMk/>
            <pc:sldMk cId="109571711" sldId="6978"/>
            <ac:picMk id="10" creationId="{2EF2B4F8-318B-5A3D-B53B-72245CF00F32}"/>
          </ac:picMkLst>
        </pc:picChg>
        <pc:picChg chg="add del mod ord">
          <ac:chgData name="DB" userId="b937ad85-0f20-4364-a0ec-65d599f33478" providerId="ADAL" clId="{0B8EF1D6-216B-4F6B-A87F-DE02D1D58213}" dt="2025-11-20T19:48:40.086" v="4468" actId="478"/>
          <ac:picMkLst>
            <pc:docMk/>
            <pc:sldMk cId="109571711" sldId="6978"/>
            <ac:picMk id="11" creationId="{341EC9AA-C352-04E6-B576-F21FA85D6B0A}"/>
          </ac:picMkLst>
        </pc:picChg>
        <pc:picChg chg="add mod ord">
          <ac:chgData name="DB" userId="b937ad85-0f20-4364-a0ec-65d599f33478" providerId="ADAL" clId="{0B8EF1D6-216B-4F6B-A87F-DE02D1D58213}" dt="2025-11-19T18:15:12.632" v="3012" actId="167"/>
          <ac:picMkLst>
            <pc:docMk/>
            <pc:sldMk cId="109571711" sldId="6978"/>
            <ac:picMk id="21" creationId="{F942D0B0-C31E-74F6-DE77-04D662D73E54}"/>
          </ac:picMkLst>
        </pc:picChg>
      </pc:sldChg>
      <pc:sldChg chg="addSp delSp modSp mod">
        <pc:chgData name="DB" userId="b937ad85-0f20-4364-a0ec-65d599f33478" providerId="ADAL" clId="{0B8EF1D6-216B-4F6B-A87F-DE02D1D58213}" dt="2025-11-20T19:54:49.231" v="4549" actId="167"/>
        <pc:sldMkLst>
          <pc:docMk/>
          <pc:sldMk cId="969561384" sldId="6985"/>
        </pc:sldMkLst>
        <pc:spChg chg="add del">
          <ac:chgData name="DB" userId="b937ad85-0f20-4364-a0ec-65d599f33478" providerId="ADAL" clId="{0B8EF1D6-216B-4F6B-A87F-DE02D1D58213}" dt="2025-11-19T19:18:25.907" v="3711" actId="478"/>
          <ac:spMkLst>
            <pc:docMk/>
            <pc:sldMk cId="969561384" sldId="6985"/>
            <ac:spMk id="4" creationId="{C1611F13-B29D-18CE-B6A3-E833575E1B6C}"/>
          </ac:spMkLst>
        </pc:spChg>
        <pc:spChg chg="mod">
          <ac:chgData name="DB" userId="b937ad85-0f20-4364-a0ec-65d599f33478" providerId="ADAL" clId="{0B8EF1D6-216B-4F6B-A87F-DE02D1D58213}" dt="2025-11-19T19:23:05.510" v="3814" actId="14100"/>
          <ac:spMkLst>
            <pc:docMk/>
            <pc:sldMk cId="969561384" sldId="6985"/>
            <ac:spMk id="5" creationId="{1241F9A3-913D-7367-D794-0AF91451A66B}"/>
          </ac:spMkLst>
        </pc:spChg>
        <pc:spChg chg="del mod">
          <ac:chgData name="DB" userId="b937ad85-0f20-4364-a0ec-65d599f33478" providerId="ADAL" clId="{0B8EF1D6-216B-4F6B-A87F-DE02D1D58213}" dt="2025-11-19T19:14:27.052" v="3643" actId="478"/>
          <ac:spMkLst>
            <pc:docMk/>
            <pc:sldMk cId="969561384" sldId="6985"/>
            <ac:spMk id="6" creationId="{0444CF67-4C55-6B86-E2C3-640EB98069D3}"/>
          </ac:spMkLst>
        </pc:spChg>
        <pc:spChg chg="mod">
          <ac:chgData name="DB" userId="b937ad85-0f20-4364-a0ec-65d599f33478" providerId="ADAL" clId="{0B8EF1D6-216B-4F6B-A87F-DE02D1D58213}" dt="2025-11-20T19:52:45.195" v="4531" actId="20577"/>
          <ac:spMkLst>
            <pc:docMk/>
            <pc:sldMk cId="969561384" sldId="6985"/>
            <ac:spMk id="15" creationId="{9E5BF4D6-3F6B-C232-6AD8-426550286723}"/>
          </ac:spMkLst>
        </pc:spChg>
        <pc:picChg chg="add mod">
          <ac:chgData name="DB" userId="b937ad85-0f20-4364-a0ec-65d599f33478" providerId="ADAL" clId="{0B8EF1D6-216B-4F6B-A87F-DE02D1D58213}" dt="2025-11-20T19:54:49.231" v="4549" actId="167"/>
          <ac:picMkLst>
            <pc:docMk/>
            <pc:sldMk cId="969561384" sldId="6985"/>
            <ac:picMk id="3" creationId="{AC01AC0B-51AD-3F15-56CB-DB0D4FD85322}"/>
          </ac:picMkLst>
        </pc:picChg>
        <pc:picChg chg="mod">
          <ac:chgData name="DB" userId="b937ad85-0f20-4364-a0ec-65d599f33478" providerId="ADAL" clId="{0B8EF1D6-216B-4F6B-A87F-DE02D1D58213}" dt="2025-11-19T19:22:05.877" v="3799" actId="1076"/>
          <ac:picMkLst>
            <pc:docMk/>
            <pc:sldMk cId="969561384" sldId="6985"/>
            <ac:picMk id="7" creationId="{C1045A1A-19A3-516C-2FA8-11B3164322BD}"/>
          </ac:picMkLst>
        </pc:picChg>
        <pc:picChg chg="add del mod">
          <ac:chgData name="DB" userId="b937ad85-0f20-4364-a0ec-65d599f33478" providerId="ADAL" clId="{0B8EF1D6-216B-4F6B-A87F-DE02D1D58213}" dt="2025-11-20T19:53:16.631" v="4532" actId="478"/>
          <ac:picMkLst>
            <pc:docMk/>
            <pc:sldMk cId="969561384" sldId="6985"/>
            <ac:picMk id="10" creationId="{9ADF9EF4-3312-28DF-261C-44E0423671D9}"/>
          </ac:picMkLst>
        </pc:picChg>
        <pc:picChg chg="add mod">
          <ac:chgData name="DB" userId="b937ad85-0f20-4364-a0ec-65d599f33478" providerId="ADAL" clId="{0B8EF1D6-216B-4F6B-A87F-DE02D1D58213}" dt="2025-11-19T19:22:55.388" v="3810"/>
          <ac:picMkLst>
            <pc:docMk/>
            <pc:sldMk cId="969561384" sldId="6985"/>
            <ac:picMk id="11" creationId="{9E7803E3-A4C1-3A08-02CA-58190803E152}"/>
          </ac:picMkLst>
        </pc:picChg>
        <pc:picChg chg="del">
          <ac:chgData name="DB" userId="b937ad85-0f20-4364-a0ec-65d599f33478" providerId="ADAL" clId="{0B8EF1D6-216B-4F6B-A87F-DE02D1D58213}" dt="2025-11-19T19:14:28.616" v="3644" actId="478"/>
          <ac:picMkLst>
            <pc:docMk/>
            <pc:sldMk cId="969561384" sldId="6985"/>
            <ac:picMk id="13" creationId="{D04B5373-AABF-82F6-7AA8-653A90B62D79}"/>
          </ac:picMkLst>
        </pc:picChg>
        <pc:picChg chg="del mod">
          <ac:chgData name="DB" userId="b937ad85-0f20-4364-a0ec-65d599f33478" providerId="ADAL" clId="{0B8EF1D6-216B-4F6B-A87F-DE02D1D58213}" dt="2025-11-19T19:22:56.759" v="3811" actId="478"/>
          <ac:picMkLst>
            <pc:docMk/>
            <pc:sldMk cId="969561384" sldId="6985"/>
            <ac:picMk id="14" creationId="{DCC8EE4B-C836-B993-7DC2-EB1E79C3AA9A}"/>
          </ac:picMkLst>
        </pc:picChg>
        <pc:picChg chg="mod">
          <ac:chgData name="DB" userId="b937ad85-0f20-4364-a0ec-65d599f33478" providerId="ADAL" clId="{0B8EF1D6-216B-4F6B-A87F-DE02D1D58213}" dt="2025-11-19T19:15:24.051" v="3662" actId="1076"/>
          <ac:picMkLst>
            <pc:docMk/>
            <pc:sldMk cId="969561384" sldId="6985"/>
            <ac:picMk id="16" creationId="{C8ACFF6D-3ECD-E29F-0A02-BCFAD929412E}"/>
          </ac:picMkLst>
        </pc:picChg>
        <pc:picChg chg="add del mod">
          <ac:chgData name="DB" userId="b937ad85-0f20-4364-a0ec-65d599f33478" providerId="ADAL" clId="{0B8EF1D6-216B-4F6B-A87F-DE02D1D58213}" dt="2025-11-19T19:21:07.929" v="3777" actId="478"/>
          <ac:picMkLst>
            <pc:docMk/>
            <pc:sldMk cId="969561384" sldId="6985"/>
            <ac:picMk id="1026" creationId="{12F62054-58AC-A2D4-7878-8F45ADBA8BD4}"/>
          </ac:picMkLst>
        </pc:picChg>
        <pc:picChg chg="add del mod">
          <ac:chgData name="DB" userId="b937ad85-0f20-4364-a0ec-65d599f33478" providerId="ADAL" clId="{0B8EF1D6-216B-4F6B-A87F-DE02D1D58213}" dt="2025-11-19T19:22:50.125" v="3809" actId="478"/>
          <ac:picMkLst>
            <pc:docMk/>
            <pc:sldMk cId="969561384" sldId="6985"/>
            <ac:picMk id="1028" creationId="{FF394026-E8B5-AB09-9F2A-6BE6AA11AF38}"/>
          </ac:picMkLst>
        </pc:picChg>
        <pc:picChg chg="del">
          <ac:chgData name="DB" userId="b937ad85-0f20-4364-a0ec-65d599f33478" providerId="ADAL" clId="{0B8EF1D6-216B-4F6B-A87F-DE02D1D58213}" dt="2025-11-19T18:52:21.408" v="3383" actId="478"/>
          <ac:picMkLst>
            <pc:docMk/>
            <pc:sldMk cId="969561384" sldId="6985"/>
            <ac:picMk id="5122" creationId="{C35E1DBF-99AE-CE38-C804-93B7946449BF}"/>
          </ac:picMkLst>
        </pc:picChg>
        <pc:cxnChg chg="add mod">
          <ac:chgData name="DB" userId="b937ad85-0f20-4364-a0ec-65d599f33478" providerId="ADAL" clId="{0B8EF1D6-216B-4F6B-A87F-DE02D1D58213}" dt="2025-11-19T19:14:56.824" v="3652" actId="1076"/>
          <ac:cxnSpMkLst>
            <pc:docMk/>
            <pc:sldMk cId="969561384" sldId="6985"/>
            <ac:cxnSpMk id="2" creationId="{4EDB905C-C94F-C2CB-E7F0-859E64BEFC06}"/>
          </ac:cxnSpMkLst>
        </pc:cxnChg>
      </pc:sldChg>
      <pc:sldChg chg="addSp delSp modSp add mod">
        <pc:chgData name="DB" userId="b937ad85-0f20-4364-a0ec-65d599f33478" providerId="ADAL" clId="{0B8EF1D6-216B-4F6B-A87F-DE02D1D58213}" dt="2025-11-20T22:49:08.265" v="5001" actId="20577"/>
        <pc:sldMkLst>
          <pc:docMk/>
          <pc:sldMk cId="938407675" sldId="7451"/>
        </pc:sldMkLst>
        <pc:spChg chg="mod">
          <ac:chgData name="DB" userId="b937ad85-0f20-4364-a0ec-65d599f33478" providerId="ADAL" clId="{0B8EF1D6-216B-4F6B-A87F-DE02D1D58213}" dt="2025-11-20T22:08:17.664" v="4565" actId="1076"/>
          <ac:spMkLst>
            <pc:docMk/>
            <pc:sldMk cId="938407675" sldId="7451"/>
            <ac:spMk id="4" creationId="{DC08A753-609C-E33E-EC6B-DDB9874AA338}"/>
          </ac:spMkLst>
        </pc:spChg>
        <pc:spChg chg="mod">
          <ac:chgData name="DB" userId="b937ad85-0f20-4364-a0ec-65d599f33478" providerId="ADAL" clId="{0B8EF1D6-216B-4F6B-A87F-DE02D1D58213}" dt="2025-11-20T22:08:17.664" v="4565" actId="1076"/>
          <ac:spMkLst>
            <pc:docMk/>
            <pc:sldMk cId="938407675" sldId="7451"/>
            <ac:spMk id="5" creationId="{82643136-D7CE-56AC-8DAF-23C5EA77AE43}"/>
          </ac:spMkLst>
        </pc:spChg>
        <pc:spChg chg="mod">
          <ac:chgData name="DB" userId="b937ad85-0f20-4364-a0ec-65d599f33478" providerId="ADAL" clId="{0B8EF1D6-216B-4F6B-A87F-DE02D1D58213}" dt="2025-11-20T22:08:17.664" v="4565" actId="1076"/>
          <ac:spMkLst>
            <pc:docMk/>
            <pc:sldMk cId="938407675" sldId="7451"/>
            <ac:spMk id="6" creationId="{8F09B074-F910-AE4B-2293-A839880C6A44}"/>
          </ac:spMkLst>
        </pc:spChg>
        <pc:spChg chg="add">
          <ac:chgData name="DB" userId="b937ad85-0f20-4364-a0ec-65d599f33478" providerId="ADAL" clId="{0B8EF1D6-216B-4F6B-A87F-DE02D1D58213}" dt="2025-11-19T21:24:37.864" v="4383"/>
          <ac:spMkLst>
            <pc:docMk/>
            <pc:sldMk cId="938407675" sldId="7451"/>
            <ac:spMk id="7" creationId="{B3FA61EB-2902-C885-5622-927CECF18892}"/>
          </ac:spMkLst>
        </pc:spChg>
        <pc:spChg chg="mod">
          <ac:chgData name="DB" userId="b937ad85-0f20-4364-a0ec-65d599f33478" providerId="ADAL" clId="{0B8EF1D6-216B-4F6B-A87F-DE02D1D58213}" dt="2025-11-20T22:06:22.276" v="4559" actId="14100"/>
          <ac:spMkLst>
            <pc:docMk/>
            <pc:sldMk cId="938407675" sldId="7451"/>
            <ac:spMk id="8" creationId="{3A851064-6BB5-D97A-3735-5178F3C8DC36}"/>
          </ac:spMkLst>
        </pc:spChg>
        <pc:spChg chg="mod">
          <ac:chgData name="DB" userId="b937ad85-0f20-4364-a0ec-65d599f33478" providerId="ADAL" clId="{0B8EF1D6-216B-4F6B-A87F-DE02D1D58213}" dt="2025-11-20T22:11:34.686" v="4683" actId="1076"/>
          <ac:spMkLst>
            <pc:docMk/>
            <pc:sldMk cId="938407675" sldId="7451"/>
            <ac:spMk id="9" creationId="{86FD1FF7-C005-A296-CE0F-65BF08564742}"/>
          </ac:spMkLst>
        </pc:spChg>
        <pc:spChg chg="del">
          <ac:chgData name="DB" userId="b937ad85-0f20-4364-a0ec-65d599f33478" providerId="ADAL" clId="{0B8EF1D6-216B-4F6B-A87F-DE02D1D58213}" dt="2025-11-19T21:23:43.633" v="4369" actId="478"/>
          <ac:spMkLst>
            <pc:docMk/>
            <pc:sldMk cId="938407675" sldId="7451"/>
            <ac:spMk id="10" creationId="{18B030C8-7179-2B2F-026C-A5B7B81EF204}"/>
          </ac:spMkLst>
        </pc:spChg>
        <pc:spChg chg="del">
          <ac:chgData name="DB" userId="b937ad85-0f20-4364-a0ec-65d599f33478" providerId="ADAL" clId="{0B8EF1D6-216B-4F6B-A87F-DE02D1D58213}" dt="2025-11-19T21:23:43.633" v="4369" actId="478"/>
          <ac:spMkLst>
            <pc:docMk/>
            <pc:sldMk cId="938407675" sldId="7451"/>
            <ac:spMk id="11" creationId="{FDF14CBB-0B15-D17D-7524-025EAC9ADE30}"/>
          </ac:spMkLst>
        </pc:spChg>
        <pc:spChg chg="del">
          <ac:chgData name="DB" userId="b937ad85-0f20-4364-a0ec-65d599f33478" providerId="ADAL" clId="{0B8EF1D6-216B-4F6B-A87F-DE02D1D58213}" dt="2025-11-19T21:23:43.633" v="4369" actId="478"/>
          <ac:spMkLst>
            <pc:docMk/>
            <pc:sldMk cId="938407675" sldId="7451"/>
            <ac:spMk id="12" creationId="{1991F939-DBCA-8578-CAC1-5B2BDF258CBA}"/>
          </ac:spMkLst>
        </pc:spChg>
        <pc:spChg chg="del">
          <ac:chgData name="DB" userId="b937ad85-0f20-4364-a0ec-65d599f33478" providerId="ADAL" clId="{0B8EF1D6-216B-4F6B-A87F-DE02D1D58213}" dt="2025-11-19T21:23:43.633" v="4369" actId="478"/>
          <ac:spMkLst>
            <pc:docMk/>
            <pc:sldMk cId="938407675" sldId="7451"/>
            <ac:spMk id="13" creationId="{839E9C44-41DE-029B-26C1-302B30965D79}"/>
          </ac:spMkLst>
        </pc:spChg>
        <pc:spChg chg="mod">
          <ac:chgData name="DB" userId="b937ad85-0f20-4364-a0ec-65d599f33478" providerId="ADAL" clId="{0B8EF1D6-216B-4F6B-A87F-DE02D1D58213}" dt="2025-11-20T22:49:08.265" v="5001" actId="20577"/>
          <ac:spMkLst>
            <pc:docMk/>
            <pc:sldMk cId="938407675" sldId="7451"/>
            <ac:spMk id="14" creationId="{D43A3836-5385-F7BE-E3ED-7283FBF9A4AD}"/>
          </ac:spMkLst>
        </pc:spChg>
        <pc:spChg chg="mod">
          <ac:chgData name="DB" userId="b937ad85-0f20-4364-a0ec-65d599f33478" providerId="ADAL" clId="{0B8EF1D6-216B-4F6B-A87F-DE02D1D58213}" dt="2025-11-20T22:07:07.139" v="4564" actId="14100"/>
          <ac:spMkLst>
            <pc:docMk/>
            <pc:sldMk cId="938407675" sldId="7451"/>
            <ac:spMk id="15" creationId="{EBE18A59-80D1-8A84-55DD-CB3E6E91B15A}"/>
          </ac:spMkLst>
        </pc:spChg>
        <pc:spChg chg="mod">
          <ac:chgData name="DB" userId="b937ad85-0f20-4364-a0ec-65d599f33478" providerId="ADAL" clId="{0B8EF1D6-216B-4F6B-A87F-DE02D1D58213}" dt="2025-11-20T22:10:17.987" v="4612" actId="1076"/>
          <ac:spMkLst>
            <pc:docMk/>
            <pc:sldMk cId="938407675" sldId="7451"/>
            <ac:spMk id="16" creationId="{1B3E2F51-BE41-5CFD-6155-FBE76F6A4BB8}"/>
          </ac:spMkLst>
        </pc:spChg>
        <pc:spChg chg="mod">
          <ac:chgData name="DB" userId="b937ad85-0f20-4364-a0ec-65d599f33478" providerId="ADAL" clId="{0B8EF1D6-216B-4F6B-A87F-DE02D1D58213}" dt="2025-11-19T21:27:11.095" v="4439" actId="1035"/>
          <ac:spMkLst>
            <pc:docMk/>
            <pc:sldMk cId="938407675" sldId="7451"/>
            <ac:spMk id="17" creationId="{0B0F9279-642A-95E7-1C16-F5BDFE282196}"/>
          </ac:spMkLst>
        </pc:spChg>
        <pc:spChg chg="add">
          <ac:chgData name="DB" userId="b937ad85-0f20-4364-a0ec-65d599f33478" providerId="ADAL" clId="{0B8EF1D6-216B-4F6B-A87F-DE02D1D58213}" dt="2025-11-19T21:26:24.978" v="4414"/>
          <ac:spMkLst>
            <pc:docMk/>
            <pc:sldMk cId="938407675" sldId="7451"/>
            <ac:spMk id="18" creationId="{2CFD8B46-B76B-626A-4828-91B38B0D8A31}"/>
          </ac:spMkLst>
        </pc:spChg>
        <pc:spChg chg="del">
          <ac:chgData name="DB" userId="b937ad85-0f20-4364-a0ec-65d599f33478" providerId="ADAL" clId="{0B8EF1D6-216B-4F6B-A87F-DE02D1D58213}" dt="2025-11-19T21:23:43.633" v="4369" actId="478"/>
          <ac:spMkLst>
            <pc:docMk/>
            <pc:sldMk cId="938407675" sldId="7451"/>
            <ac:spMk id="19" creationId="{D37DB568-660D-0731-07AC-4FD96626F2AB}"/>
          </ac:spMkLst>
        </pc:spChg>
        <pc:spChg chg="mod">
          <ac:chgData name="DB" userId="b937ad85-0f20-4364-a0ec-65d599f33478" providerId="ADAL" clId="{0B8EF1D6-216B-4F6B-A87F-DE02D1D58213}" dt="2025-11-19T21:22:07.299" v="4313" actId="1076"/>
          <ac:spMkLst>
            <pc:docMk/>
            <pc:sldMk cId="938407675" sldId="7451"/>
            <ac:spMk id="28" creationId="{EB0F7BFC-BCF8-B340-C74F-3071002D406F}"/>
          </ac:spMkLst>
        </pc:spChg>
        <pc:spChg chg="del">
          <ac:chgData name="DB" userId="b937ad85-0f20-4364-a0ec-65d599f33478" providerId="ADAL" clId="{0B8EF1D6-216B-4F6B-A87F-DE02D1D58213}" dt="2025-11-19T21:22:04.847" v="4312" actId="478"/>
          <ac:spMkLst>
            <pc:docMk/>
            <pc:sldMk cId="938407675" sldId="7451"/>
            <ac:spMk id="46" creationId="{5DD68BC1-ED2D-FDA1-91B6-D9A35FCB1931}"/>
          </ac:spMkLst>
        </pc:spChg>
        <pc:picChg chg="mod modCrop">
          <ac:chgData name="DB" userId="b937ad85-0f20-4364-a0ec-65d599f33478" providerId="ADAL" clId="{0B8EF1D6-216B-4F6B-A87F-DE02D1D58213}" dt="2025-11-20T22:08:17.664" v="4565" actId="1076"/>
          <ac:picMkLst>
            <pc:docMk/>
            <pc:sldMk cId="938407675" sldId="7451"/>
            <ac:picMk id="2" creationId="{BDA79DD8-E515-3C92-C5D7-F09EB0DC1AEB}"/>
          </ac:picMkLst>
        </pc:picChg>
        <pc:picChg chg="del">
          <ac:chgData name="DB" userId="b937ad85-0f20-4364-a0ec-65d599f33478" providerId="ADAL" clId="{0B8EF1D6-216B-4F6B-A87F-DE02D1D58213}" dt="2025-11-19T21:16:32.950" v="4252" actId="478"/>
          <ac:picMkLst>
            <pc:docMk/>
            <pc:sldMk cId="938407675" sldId="7451"/>
            <ac:picMk id="3" creationId="{DBFD017C-BD17-F947-E6FE-735BAED46330}"/>
          </ac:picMkLst>
        </pc:picChg>
        <pc:cxnChg chg="del">
          <ac:chgData name="DB" userId="b937ad85-0f20-4364-a0ec-65d599f33478" providerId="ADAL" clId="{0B8EF1D6-216B-4F6B-A87F-DE02D1D58213}" dt="2025-11-19T21:23:43.633" v="4369" actId="478"/>
          <ac:cxnSpMkLst>
            <pc:docMk/>
            <pc:sldMk cId="938407675" sldId="7451"/>
            <ac:cxnSpMk id="21" creationId="{84F7380C-BDC2-1AE8-BFA7-B867C743544C}"/>
          </ac:cxnSpMkLst>
        </pc:cxnChg>
        <pc:cxnChg chg="del">
          <ac:chgData name="DB" userId="b937ad85-0f20-4364-a0ec-65d599f33478" providerId="ADAL" clId="{0B8EF1D6-216B-4F6B-A87F-DE02D1D58213}" dt="2025-11-19T21:23:43.633" v="4369" actId="478"/>
          <ac:cxnSpMkLst>
            <pc:docMk/>
            <pc:sldMk cId="938407675" sldId="7451"/>
            <ac:cxnSpMk id="23" creationId="{A37C020C-A6C8-8EEF-BA78-C746502128FC}"/>
          </ac:cxnSpMkLst>
        </pc:cxnChg>
        <pc:cxnChg chg="del">
          <ac:chgData name="DB" userId="b937ad85-0f20-4364-a0ec-65d599f33478" providerId="ADAL" clId="{0B8EF1D6-216B-4F6B-A87F-DE02D1D58213}" dt="2025-11-19T21:23:43.633" v="4369" actId="478"/>
          <ac:cxnSpMkLst>
            <pc:docMk/>
            <pc:sldMk cId="938407675" sldId="7451"/>
            <ac:cxnSpMk id="24" creationId="{226BD621-9235-B455-6DCA-F8AD714265F9}"/>
          </ac:cxnSpMkLst>
        </pc:cxnChg>
        <pc:cxnChg chg="del">
          <ac:chgData name="DB" userId="b937ad85-0f20-4364-a0ec-65d599f33478" providerId="ADAL" clId="{0B8EF1D6-216B-4F6B-A87F-DE02D1D58213}" dt="2025-11-19T21:23:43.633" v="4369" actId="478"/>
          <ac:cxnSpMkLst>
            <pc:docMk/>
            <pc:sldMk cId="938407675" sldId="7451"/>
            <ac:cxnSpMk id="25" creationId="{82A4E2BE-8D99-C1BA-4410-476874998753}"/>
          </ac:cxnSpMkLst>
        </pc:cxnChg>
        <pc:cxnChg chg="del">
          <ac:chgData name="DB" userId="b937ad85-0f20-4364-a0ec-65d599f33478" providerId="ADAL" clId="{0B8EF1D6-216B-4F6B-A87F-DE02D1D58213}" dt="2025-11-19T21:23:43.633" v="4369" actId="478"/>
          <ac:cxnSpMkLst>
            <pc:docMk/>
            <pc:sldMk cId="938407675" sldId="7451"/>
            <ac:cxnSpMk id="26" creationId="{3B62579C-A1F2-93AD-71AB-D81A70A8BA72}"/>
          </ac:cxnSpMkLst>
        </pc:cxnChg>
      </pc:sldChg>
      <pc:sldChg chg="addSp delSp modSp mod">
        <pc:chgData name="DB" userId="b937ad85-0f20-4364-a0ec-65d599f33478" providerId="ADAL" clId="{0B8EF1D6-216B-4F6B-A87F-DE02D1D58213}" dt="2025-11-20T21:35:58.864" v="4551" actId="20577"/>
        <pc:sldMkLst>
          <pc:docMk/>
          <pc:sldMk cId="4022958202" sldId="7980"/>
        </pc:sldMkLst>
        <pc:spChg chg="mod">
          <ac:chgData name="DB" userId="b937ad85-0f20-4364-a0ec-65d599f33478" providerId="ADAL" clId="{0B8EF1D6-216B-4F6B-A87F-DE02D1D58213}" dt="2025-11-19T18:24:46.366" v="3105" actId="113"/>
          <ac:spMkLst>
            <pc:docMk/>
            <pc:sldMk cId="4022958202" sldId="7980"/>
            <ac:spMk id="2" creationId="{3693776D-CD38-108B-55CE-A37A76BD3847}"/>
          </ac:spMkLst>
        </pc:spChg>
        <pc:spChg chg="add mod">
          <ac:chgData name="DB" userId="b937ad85-0f20-4364-a0ec-65d599f33478" providerId="ADAL" clId="{0B8EF1D6-216B-4F6B-A87F-DE02D1D58213}" dt="2025-11-19T19:15:33.325" v="3665"/>
          <ac:spMkLst>
            <pc:docMk/>
            <pc:sldMk cId="4022958202" sldId="7980"/>
            <ac:spMk id="10" creationId="{D882EC41-FFFE-6B81-6CAA-8656240D059C}"/>
          </ac:spMkLst>
        </pc:spChg>
        <pc:spChg chg="add mod">
          <ac:chgData name="DB" userId="b937ad85-0f20-4364-a0ec-65d599f33478" providerId="ADAL" clId="{0B8EF1D6-216B-4F6B-A87F-DE02D1D58213}" dt="2025-11-19T19:15:38.979" v="3667"/>
          <ac:spMkLst>
            <pc:docMk/>
            <pc:sldMk cId="4022958202" sldId="7980"/>
            <ac:spMk id="11" creationId="{462B9020-14C8-4B88-DDBD-5F1D5B6EAFCC}"/>
          </ac:spMkLst>
        </pc:spChg>
        <pc:spChg chg="mod">
          <ac:chgData name="DB" userId="b937ad85-0f20-4364-a0ec-65d599f33478" providerId="ADAL" clId="{0B8EF1D6-216B-4F6B-A87F-DE02D1D58213}" dt="2025-11-19T18:20:42.656" v="3020" actId="14100"/>
          <ac:spMkLst>
            <pc:docMk/>
            <pc:sldMk cId="4022958202" sldId="7980"/>
            <ac:spMk id="14" creationId="{5AF8734E-998E-DB1E-93E1-78ED53DC2062}"/>
          </ac:spMkLst>
        </pc:spChg>
        <pc:spChg chg="del">
          <ac:chgData name="DB" userId="b937ad85-0f20-4364-a0ec-65d599f33478" providerId="ADAL" clId="{0B8EF1D6-216B-4F6B-A87F-DE02D1D58213}" dt="2025-11-19T19:15:36.255" v="3666" actId="478"/>
          <ac:spMkLst>
            <pc:docMk/>
            <pc:sldMk cId="4022958202" sldId="7980"/>
            <ac:spMk id="20" creationId="{4AA87788-DD63-1193-D985-F556A9F011D2}"/>
          </ac:spMkLst>
        </pc:spChg>
        <pc:spChg chg="mod">
          <ac:chgData name="DB" userId="b937ad85-0f20-4364-a0ec-65d599f33478" providerId="ADAL" clId="{0B8EF1D6-216B-4F6B-A87F-DE02D1D58213}" dt="2025-11-20T21:35:58.864" v="4551" actId="20577"/>
          <ac:spMkLst>
            <pc:docMk/>
            <pc:sldMk cId="4022958202" sldId="7980"/>
            <ac:spMk id="22" creationId="{2ED20CB2-A94C-464F-C213-1466CDC7C6CB}"/>
          </ac:spMkLst>
        </pc:spChg>
        <pc:picChg chg="del">
          <ac:chgData name="DB" userId="b937ad85-0f20-4364-a0ec-65d599f33478" providerId="ADAL" clId="{0B8EF1D6-216B-4F6B-A87F-DE02D1D58213}" dt="2025-11-19T18:20:32.479" v="3016" actId="478"/>
          <ac:picMkLst>
            <pc:docMk/>
            <pc:sldMk cId="4022958202" sldId="7980"/>
            <ac:picMk id="5" creationId="{DA9CD9A8-CDF0-E047-4C0E-E309C808C321}"/>
          </ac:picMkLst>
        </pc:picChg>
        <pc:picChg chg="add mod ord">
          <ac:chgData name="DB" userId="b937ad85-0f20-4364-a0ec-65d599f33478" providerId="ADAL" clId="{0B8EF1D6-216B-4F6B-A87F-DE02D1D58213}" dt="2025-11-19T18:20:36.856" v="3018" actId="167"/>
          <ac:picMkLst>
            <pc:docMk/>
            <pc:sldMk cId="4022958202" sldId="7980"/>
            <ac:picMk id="6" creationId="{BF67E352-D175-1A6D-49CB-0FD965AC854A}"/>
          </ac:picMkLst>
        </pc:picChg>
        <pc:picChg chg="add mod">
          <ac:chgData name="DB" userId="b937ad85-0f20-4364-a0ec-65d599f33478" providerId="ADAL" clId="{0B8EF1D6-216B-4F6B-A87F-DE02D1D58213}" dt="2025-11-19T18:42:30.685" v="3181" actId="1076"/>
          <ac:picMkLst>
            <pc:docMk/>
            <pc:sldMk cId="4022958202" sldId="7980"/>
            <ac:picMk id="7" creationId="{A9434175-8460-53E0-3DCB-661465F8B86C}"/>
          </ac:picMkLst>
        </pc:picChg>
        <pc:picChg chg="mod">
          <ac:chgData name="DB" userId="b937ad85-0f20-4364-a0ec-65d599f33478" providerId="ADAL" clId="{0B8EF1D6-216B-4F6B-A87F-DE02D1D58213}" dt="2025-11-19T18:42:30.685" v="3181" actId="1076"/>
          <ac:picMkLst>
            <pc:docMk/>
            <pc:sldMk cId="4022958202" sldId="7980"/>
            <ac:picMk id="19" creationId="{FFB0D9FD-4F7D-77C5-A88B-96E6032A7146}"/>
          </ac:picMkLst>
        </pc:picChg>
        <pc:picChg chg="mod">
          <ac:chgData name="DB" userId="b937ad85-0f20-4364-a0ec-65d599f33478" providerId="ADAL" clId="{0B8EF1D6-216B-4F6B-A87F-DE02D1D58213}" dt="2025-11-19T18:42:30.685" v="3181" actId="1076"/>
          <ac:picMkLst>
            <pc:docMk/>
            <pc:sldMk cId="4022958202" sldId="7980"/>
            <ac:picMk id="1028" creationId="{FA9A503B-4C37-9567-4799-82AC72973171}"/>
          </ac:picMkLst>
        </pc:picChg>
        <pc:picChg chg="del mod">
          <ac:chgData name="DB" userId="b937ad85-0f20-4364-a0ec-65d599f33478" providerId="ADAL" clId="{0B8EF1D6-216B-4F6B-A87F-DE02D1D58213}" dt="2025-11-19T18:26:43.253" v="3176" actId="478"/>
          <ac:picMkLst>
            <pc:docMk/>
            <pc:sldMk cId="4022958202" sldId="7980"/>
            <ac:picMk id="1030" creationId="{3F9F6EF1-5049-E657-2EA4-C6D0BBFF94FD}"/>
          </ac:picMkLst>
        </pc:picChg>
      </pc:sldChg>
      <pc:sldChg chg="addSp delSp modSp mod">
        <pc:chgData name="DB" userId="b937ad85-0f20-4364-a0ec-65d599f33478" providerId="ADAL" clId="{0B8EF1D6-216B-4F6B-A87F-DE02D1D58213}" dt="2025-11-20T19:49:37.313" v="4477" actId="167"/>
        <pc:sldMkLst>
          <pc:docMk/>
          <pc:sldMk cId="2942624264" sldId="7981"/>
        </pc:sldMkLst>
        <pc:spChg chg="mod">
          <ac:chgData name="DB" userId="b937ad85-0f20-4364-a0ec-65d599f33478" providerId="ADAL" clId="{0B8EF1D6-216B-4F6B-A87F-DE02D1D58213}" dt="2025-11-19T18:47:14.961" v="3349" actId="113"/>
          <ac:spMkLst>
            <pc:docMk/>
            <pc:sldMk cId="2942624264" sldId="7981"/>
            <ac:spMk id="5" creationId="{68342F6B-4837-0862-67BA-5C404C81095C}"/>
          </ac:spMkLst>
        </pc:spChg>
        <pc:spChg chg="mod">
          <ac:chgData name="DB" userId="b937ad85-0f20-4364-a0ec-65d599f33478" providerId="ADAL" clId="{0B8EF1D6-216B-4F6B-A87F-DE02D1D58213}" dt="2025-11-19T18:42:42.721" v="3185" actId="14100"/>
          <ac:spMkLst>
            <pc:docMk/>
            <pc:sldMk cId="2942624264" sldId="7981"/>
            <ac:spMk id="6" creationId="{1C146270-282D-057C-D6D9-432EA1CE6CFC}"/>
          </ac:spMkLst>
        </pc:spChg>
        <pc:spChg chg="add mod">
          <ac:chgData name="DB" userId="b937ad85-0f20-4364-a0ec-65d599f33478" providerId="ADAL" clId="{0B8EF1D6-216B-4F6B-A87F-DE02D1D58213}" dt="2025-11-19T19:15:39.611" v="3668"/>
          <ac:spMkLst>
            <pc:docMk/>
            <pc:sldMk cId="2942624264" sldId="7981"/>
            <ac:spMk id="7" creationId="{F25E883E-9E57-5C0E-7A98-87FAA8658178}"/>
          </ac:spMkLst>
        </pc:spChg>
        <pc:spChg chg="mod">
          <ac:chgData name="DB" userId="b937ad85-0f20-4364-a0ec-65d599f33478" providerId="ADAL" clId="{0B8EF1D6-216B-4F6B-A87F-DE02D1D58213}" dt="2025-11-19T18:43:46.665" v="3238" actId="20577"/>
          <ac:spMkLst>
            <pc:docMk/>
            <pc:sldMk cId="2942624264" sldId="7981"/>
            <ac:spMk id="11" creationId="{17AD9E59-F736-779B-72F0-6A34D7232C21}"/>
          </ac:spMkLst>
        </pc:spChg>
        <pc:spChg chg="del">
          <ac:chgData name="DB" userId="b937ad85-0f20-4364-a0ec-65d599f33478" providerId="ADAL" clId="{0B8EF1D6-216B-4F6B-A87F-DE02D1D58213}" dt="2025-11-19T18:42:43.926" v="3186" actId="478"/>
          <ac:spMkLst>
            <pc:docMk/>
            <pc:sldMk cId="2942624264" sldId="7981"/>
            <ac:spMk id="14" creationId="{A377E580-6DD3-69F5-1C42-D0A070D42F85}"/>
          </ac:spMkLst>
        </pc:spChg>
        <pc:spChg chg="del">
          <ac:chgData name="DB" userId="b937ad85-0f20-4364-a0ec-65d599f33478" providerId="ADAL" clId="{0B8EF1D6-216B-4F6B-A87F-DE02D1D58213}" dt="2025-11-19T19:15:28.344" v="3663" actId="478"/>
          <ac:spMkLst>
            <pc:docMk/>
            <pc:sldMk cId="2942624264" sldId="7981"/>
            <ac:spMk id="23" creationId="{6E13D1AE-142A-89EB-0A16-4F78BB659619}"/>
          </ac:spMkLst>
        </pc:spChg>
        <pc:picChg chg="add del mod ord">
          <ac:chgData name="DB" userId="b937ad85-0f20-4364-a0ec-65d599f33478" providerId="ADAL" clId="{0B8EF1D6-216B-4F6B-A87F-DE02D1D58213}" dt="2025-11-20T19:49:34.954" v="4475" actId="478"/>
          <ac:picMkLst>
            <pc:docMk/>
            <pc:sldMk cId="2942624264" sldId="7981"/>
            <ac:picMk id="4" creationId="{A29A67B3-3F62-9846-377E-1506F4897A58}"/>
          </ac:picMkLst>
        </pc:picChg>
        <pc:picChg chg="add mod ord">
          <ac:chgData name="DB" userId="b937ad85-0f20-4364-a0ec-65d599f33478" providerId="ADAL" clId="{0B8EF1D6-216B-4F6B-A87F-DE02D1D58213}" dt="2025-11-20T19:49:37.313" v="4477" actId="167"/>
          <ac:picMkLst>
            <pc:docMk/>
            <pc:sldMk cId="2942624264" sldId="7981"/>
            <ac:picMk id="10" creationId="{07A8CABC-92CB-5A2C-1FD4-64BB8CCA7468}"/>
          </ac:picMkLst>
        </pc:picChg>
        <pc:picChg chg="del">
          <ac:chgData name="DB" userId="b937ad85-0f20-4364-a0ec-65d599f33478" providerId="ADAL" clId="{0B8EF1D6-216B-4F6B-A87F-DE02D1D58213}" dt="2025-11-19T18:20:30.076" v="3015" actId="478"/>
          <ac:picMkLst>
            <pc:docMk/>
            <pc:sldMk cId="2942624264" sldId="7981"/>
            <ac:picMk id="19" creationId="{D70327BE-9FBE-91F6-D9BE-D0EC312CB587}"/>
          </ac:picMkLst>
        </pc:picChg>
        <pc:picChg chg="mod">
          <ac:chgData name="DB" userId="b937ad85-0f20-4364-a0ec-65d599f33478" providerId="ADAL" clId="{0B8EF1D6-216B-4F6B-A87F-DE02D1D58213}" dt="2025-11-19T18:45:45.974" v="3340" actId="1037"/>
          <ac:picMkLst>
            <pc:docMk/>
            <pc:sldMk cId="2942624264" sldId="7981"/>
            <ac:picMk id="2053" creationId="{85603042-C7AE-A22E-EC70-04B9FDC99D64}"/>
          </ac:picMkLst>
        </pc:picChg>
        <pc:picChg chg="del mod">
          <ac:chgData name="DB" userId="b937ad85-0f20-4364-a0ec-65d599f33478" providerId="ADAL" clId="{0B8EF1D6-216B-4F6B-A87F-DE02D1D58213}" dt="2025-11-19T18:44:06.309" v="3257" actId="478"/>
          <ac:picMkLst>
            <pc:docMk/>
            <pc:sldMk cId="2942624264" sldId="7981"/>
            <ac:picMk id="2055" creationId="{973CC61E-4D99-03C3-8021-4C44477EAC77}"/>
          </ac:picMkLst>
        </pc:picChg>
        <pc:picChg chg="mod">
          <ac:chgData name="DB" userId="b937ad85-0f20-4364-a0ec-65d599f33478" providerId="ADAL" clId="{0B8EF1D6-216B-4F6B-A87F-DE02D1D58213}" dt="2025-11-19T18:45:48.287" v="3341" actId="1076"/>
          <ac:picMkLst>
            <pc:docMk/>
            <pc:sldMk cId="2942624264" sldId="7981"/>
            <ac:picMk id="5122" creationId="{7D5C21F6-CBED-71C8-D50D-A339DBB9B570}"/>
          </ac:picMkLst>
        </pc:picChg>
      </pc:sldChg>
      <pc:sldChg chg="del">
        <pc:chgData name="DB" userId="b937ad85-0f20-4364-a0ec-65d599f33478" providerId="ADAL" clId="{0B8EF1D6-216B-4F6B-A87F-DE02D1D58213}" dt="2025-11-19T18:20:26.036" v="3013" actId="47"/>
        <pc:sldMkLst>
          <pc:docMk/>
          <pc:sldMk cId="2768278759" sldId="7982"/>
        </pc:sldMkLst>
      </pc:sldChg>
      <pc:sldChg chg="addSp delSp modSp mod">
        <pc:chgData name="DB" userId="b937ad85-0f20-4364-a0ec-65d599f33478" providerId="ADAL" clId="{0B8EF1D6-216B-4F6B-A87F-DE02D1D58213}" dt="2025-11-19T19:15:40.117" v="3669"/>
        <pc:sldMkLst>
          <pc:docMk/>
          <pc:sldMk cId="1786997627" sldId="7983"/>
        </pc:sldMkLst>
        <pc:spChg chg="mod">
          <ac:chgData name="DB" userId="b937ad85-0f20-4364-a0ec-65d599f33478" providerId="ADAL" clId="{0B8EF1D6-216B-4F6B-A87F-DE02D1D58213}" dt="2025-11-19T18:50:00.859" v="3365" actId="1076"/>
          <ac:spMkLst>
            <pc:docMk/>
            <pc:sldMk cId="1786997627" sldId="7983"/>
            <ac:spMk id="2" creationId="{4AAA8BF6-4814-F4EE-ED4D-BDE5A863B224}"/>
          </ac:spMkLst>
        </pc:spChg>
        <pc:spChg chg="del">
          <ac:chgData name="DB" userId="b937ad85-0f20-4364-a0ec-65d599f33478" providerId="ADAL" clId="{0B8EF1D6-216B-4F6B-A87F-DE02D1D58213}" dt="2025-11-19T19:15:29.975" v="3664" actId="478"/>
          <ac:spMkLst>
            <pc:docMk/>
            <pc:sldMk cId="1786997627" sldId="7983"/>
            <ac:spMk id="10" creationId="{0DB601A3-62BF-D748-CFEB-F60BC4019525}"/>
          </ac:spMkLst>
        </pc:spChg>
        <pc:spChg chg="mod">
          <ac:chgData name="DB" userId="b937ad85-0f20-4364-a0ec-65d599f33478" providerId="ADAL" clId="{0B8EF1D6-216B-4F6B-A87F-DE02D1D58213}" dt="2025-11-19T18:48:37.468" v="3353" actId="1076"/>
          <ac:spMkLst>
            <pc:docMk/>
            <pc:sldMk cId="1786997627" sldId="7983"/>
            <ac:spMk id="11" creationId="{3922BDF4-767C-4B0C-55BF-928731E1612F}"/>
          </ac:spMkLst>
        </pc:spChg>
        <pc:spChg chg="add mod">
          <ac:chgData name="DB" userId="b937ad85-0f20-4364-a0ec-65d599f33478" providerId="ADAL" clId="{0B8EF1D6-216B-4F6B-A87F-DE02D1D58213}" dt="2025-11-19T19:15:40.117" v="3669"/>
          <ac:spMkLst>
            <pc:docMk/>
            <pc:sldMk cId="1786997627" sldId="7983"/>
            <ac:spMk id="12" creationId="{28D7E1EA-7598-BFF4-8844-D54AA26EEFEB}"/>
          </ac:spMkLst>
        </pc:spChg>
        <pc:spChg chg="mod">
          <ac:chgData name="DB" userId="b937ad85-0f20-4364-a0ec-65d599f33478" providerId="ADAL" clId="{0B8EF1D6-216B-4F6B-A87F-DE02D1D58213}" dt="2025-11-19T18:56:29.752" v="3611" actId="14100"/>
          <ac:spMkLst>
            <pc:docMk/>
            <pc:sldMk cId="1786997627" sldId="7983"/>
            <ac:spMk id="13" creationId="{F8F4A01F-32E2-2588-A084-5DC282E36CEB}"/>
          </ac:spMkLst>
        </pc:spChg>
        <pc:picChg chg="add mod ord">
          <ac:chgData name="DB" userId="b937ad85-0f20-4364-a0ec-65d599f33478" providerId="ADAL" clId="{0B8EF1D6-216B-4F6B-A87F-DE02D1D58213}" dt="2025-11-19T18:47:29.498" v="3351" actId="167"/>
          <ac:picMkLst>
            <pc:docMk/>
            <pc:sldMk cId="1786997627" sldId="7983"/>
            <ac:picMk id="4" creationId="{F7A26F26-A18A-F974-45EB-4D91CC30ADD3}"/>
          </ac:picMkLst>
        </pc:picChg>
        <pc:picChg chg="del">
          <ac:chgData name="DB" userId="b937ad85-0f20-4364-a0ec-65d599f33478" providerId="ADAL" clId="{0B8EF1D6-216B-4F6B-A87F-DE02D1D58213}" dt="2025-11-19T18:20:28.510" v="3014" actId="478"/>
          <ac:picMkLst>
            <pc:docMk/>
            <pc:sldMk cId="1786997627" sldId="7983"/>
            <ac:picMk id="6" creationId="{858AD48A-B60B-53A1-475A-5B92926F1BF5}"/>
          </ac:picMkLst>
        </pc:picChg>
        <pc:picChg chg="mod">
          <ac:chgData name="DB" userId="b937ad85-0f20-4364-a0ec-65d599f33478" providerId="ADAL" clId="{0B8EF1D6-216B-4F6B-A87F-DE02D1D58213}" dt="2025-11-19T18:52:05.152" v="3380" actId="1076"/>
          <ac:picMkLst>
            <pc:docMk/>
            <pc:sldMk cId="1786997627" sldId="7983"/>
            <ac:picMk id="7" creationId="{95511369-0BD1-8DB4-7A35-992B58EAF998}"/>
          </ac:picMkLst>
        </pc:picChg>
        <pc:picChg chg="mod">
          <ac:chgData name="DB" userId="b937ad85-0f20-4364-a0ec-65d599f33478" providerId="ADAL" clId="{0B8EF1D6-216B-4F6B-A87F-DE02D1D58213}" dt="2025-11-19T18:52:07.770" v="3382" actId="1076"/>
          <ac:picMkLst>
            <pc:docMk/>
            <pc:sldMk cId="1786997627" sldId="7983"/>
            <ac:picMk id="3076" creationId="{49A95B40-42FA-7909-84A1-82568DF2F5CF}"/>
          </ac:picMkLst>
        </pc:picChg>
        <pc:picChg chg="del mod">
          <ac:chgData name="DB" userId="b937ad85-0f20-4364-a0ec-65d599f33478" providerId="ADAL" clId="{0B8EF1D6-216B-4F6B-A87F-DE02D1D58213}" dt="2025-11-19T18:52:05.614" v="3381" actId="478"/>
          <ac:picMkLst>
            <pc:docMk/>
            <pc:sldMk cId="1786997627" sldId="7983"/>
            <ac:picMk id="3078" creationId="{29B94958-4F37-CD10-8C4B-071B7E63B7AD}"/>
          </ac:picMkLst>
        </pc:picChg>
      </pc:sldChg>
      <pc:sldChg chg="addSp delSp modSp mod">
        <pc:chgData name="DB" userId="b937ad85-0f20-4364-a0ec-65d599f33478" providerId="ADAL" clId="{0B8EF1D6-216B-4F6B-A87F-DE02D1D58213}" dt="2025-11-20T22:48:40.559" v="4979" actId="1035"/>
        <pc:sldMkLst>
          <pc:docMk/>
          <pc:sldMk cId="3546272795" sldId="7991"/>
        </pc:sldMkLst>
        <pc:spChg chg="mod">
          <ac:chgData name="DB" userId="b937ad85-0f20-4364-a0ec-65d599f33478" providerId="ADAL" clId="{0B8EF1D6-216B-4F6B-A87F-DE02D1D58213}" dt="2025-11-20T22:48:40.559" v="4979" actId="1035"/>
          <ac:spMkLst>
            <pc:docMk/>
            <pc:sldMk cId="3546272795" sldId="7991"/>
            <ac:spMk id="6" creationId="{0EDE2BBA-8928-21B0-029F-2722B71E5883}"/>
          </ac:spMkLst>
        </pc:spChg>
        <pc:spChg chg="mod">
          <ac:chgData name="DB" userId="b937ad85-0f20-4364-a0ec-65d599f33478" providerId="ADAL" clId="{0B8EF1D6-216B-4F6B-A87F-DE02D1D58213}" dt="2025-11-20T22:48:40.559" v="4979" actId="1035"/>
          <ac:spMkLst>
            <pc:docMk/>
            <pc:sldMk cId="3546272795" sldId="7991"/>
            <ac:spMk id="11" creationId="{AD2345A2-548F-297D-5401-028F5412C1F5}"/>
          </ac:spMkLst>
        </pc:spChg>
        <pc:spChg chg="mod">
          <ac:chgData name="DB" userId="b937ad85-0f20-4364-a0ec-65d599f33478" providerId="ADAL" clId="{0B8EF1D6-216B-4F6B-A87F-DE02D1D58213}" dt="2025-11-19T19:34:50.349" v="3888" actId="14100"/>
          <ac:spMkLst>
            <pc:docMk/>
            <pc:sldMk cId="3546272795" sldId="7991"/>
            <ac:spMk id="13" creationId="{86C33D40-0ECC-B799-B80C-A29BA31A4022}"/>
          </ac:spMkLst>
        </pc:spChg>
        <pc:spChg chg="del">
          <ac:chgData name="DB" userId="b937ad85-0f20-4364-a0ec-65d599f33478" providerId="ADAL" clId="{0B8EF1D6-216B-4F6B-A87F-DE02D1D58213}" dt="2025-11-19T19:34:57.264" v="3890" actId="478"/>
          <ac:spMkLst>
            <pc:docMk/>
            <pc:sldMk cId="3546272795" sldId="7991"/>
            <ac:spMk id="24" creationId="{2E8F4480-7E8C-CD44-34B1-3BC9BE823CB5}"/>
          </ac:spMkLst>
        </pc:spChg>
        <pc:spChg chg="del">
          <ac:chgData name="DB" userId="b937ad85-0f20-4364-a0ec-65d599f33478" providerId="ADAL" clId="{0B8EF1D6-216B-4F6B-A87F-DE02D1D58213}" dt="2025-11-19T19:34:56.312" v="3889" actId="478"/>
          <ac:spMkLst>
            <pc:docMk/>
            <pc:sldMk cId="3546272795" sldId="7991"/>
            <ac:spMk id="25" creationId="{06158B5F-6E27-A50C-7EA1-7E7E6DDD5FC1}"/>
          </ac:spMkLst>
        </pc:spChg>
        <pc:spChg chg="mod">
          <ac:chgData name="DB" userId="b937ad85-0f20-4364-a0ec-65d599f33478" providerId="ADAL" clId="{0B8EF1D6-216B-4F6B-A87F-DE02D1D58213}" dt="2025-11-19T20:44:35.976" v="4161" actId="1076"/>
          <ac:spMkLst>
            <pc:docMk/>
            <pc:sldMk cId="3546272795" sldId="7991"/>
            <ac:spMk id="26" creationId="{288BED07-FA9D-C218-B0E2-EF96259CF225}"/>
          </ac:spMkLst>
        </pc:spChg>
        <pc:spChg chg="mod">
          <ac:chgData name="DB" userId="b937ad85-0f20-4364-a0ec-65d599f33478" providerId="ADAL" clId="{0B8EF1D6-216B-4F6B-A87F-DE02D1D58213}" dt="2025-11-19T20:44:44.537" v="4166" actId="1076"/>
          <ac:spMkLst>
            <pc:docMk/>
            <pc:sldMk cId="3546272795" sldId="7991"/>
            <ac:spMk id="30" creationId="{DB4FC7C2-43FB-7CFB-0DD4-811D3EDFF1AD}"/>
          </ac:spMkLst>
        </pc:spChg>
        <pc:graphicFrameChg chg="add mod modGraphic">
          <ac:chgData name="DB" userId="b937ad85-0f20-4364-a0ec-65d599f33478" providerId="ADAL" clId="{0B8EF1D6-216B-4F6B-A87F-DE02D1D58213}" dt="2025-11-20T22:48:06.240" v="4952" actId="20577"/>
          <ac:graphicFrameMkLst>
            <pc:docMk/>
            <pc:sldMk cId="3546272795" sldId="7991"/>
            <ac:graphicFrameMk id="2" creationId="{CD93E8B5-931F-D075-F86C-2765AA02CF79}"/>
          </ac:graphicFrameMkLst>
        </pc:graphicFrameChg>
        <pc:picChg chg="add mod">
          <ac:chgData name="DB" userId="b937ad85-0f20-4364-a0ec-65d599f33478" providerId="ADAL" clId="{0B8EF1D6-216B-4F6B-A87F-DE02D1D58213}" dt="2025-11-20T22:48:33.936" v="4954" actId="1076"/>
          <ac:picMkLst>
            <pc:docMk/>
            <pc:sldMk cId="3546272795" sldId="7991"/>
            <ac:picMk id="4" creationId="{47E014CE-0C91-F603-3F62-9C66C710BD27}"/>
          </ac:picMkLst>
        </pc:picChg>
        <pc:picChg chg="add del mod ord">
          <ac:chgData name="DB" userId="b937ad85-0f20-4364-a0ec-65d599f33478" providerId="ADAL" clId="{0B8EF1D6-216B-4F6B-A87F-DE02D1D58213}" dt="2025-11-20T22:36:25.531" v="4722" actId="21"/>
          <ac:picMkLst>
            <pc:docMk/>
            <pc:sldMk cId="3546272795" sldId="7991"/>
            <ac:picMk id="5" creationId="{2DB796A3-A236-4DDC-BD21-8BA8978BC59E}"/>
          </ac:picMkLst>
        </pc:picChg>
        <pc:picChg chg="add del">
          <ac:chgData name="DB" userId="b937ad85-0f20-4364-a0ec-65d599f33478" providerId="ADAL" clId="{0B8EF1D6-216B-4F6B-A87F-DE02D1D58213}" dt="2025-11-19T20:52:09.184" v="4174" actId="22"/>
          <ac:picMkLst>
            <pc:docMk/>
            <pc:sldMk cId="3546272795" sldId="7991"/>
            <ac:picMk id="7" creationId="{E7549680-A344-0888-8188-C602D6134B8E}"/>
          </ac:picMkLst>
        </pc:picChg>
        <pc:picChg chg="del mod">
          <ac:chgData name="DB" userId="b937ad85-0f20-4364-a0ec-65d599f33478" providerId="ADAL" clId="{0B8EF1D6-216B-4F6B-A87F-DE02D1D58213}" dt="2025-11-19T20:00:47.320" v="4147" actId="478"/>
          <ac:picMkLst>
            <pc:docMk/>
            <pc:sldMk cId="3546272795" sldId="7991"/>
            <ac:picMk id="17" creationId="{0DE37181-85C2-73AF-B28D-B37EF0FA88C8}"/>
          </ac:picMkLst>
        </pc:picChg>
      </pc:sldChg>
      <pc:sldChg chg="del">
        <pc:chgData name="DB" userId="b937ad85-0f20-4364-a0ec-65d599f33478" providerId="ADAL" clId="{0B8EF1D6-216B-4F6B-A87F-DE02D1D58213}" dt="2025-11-19T18:48:23.851" v="3352" actId="47"/>
        <pc:sldMkLst>
          <pc:docMk/>
          <pc:sldMk cId="1326640394" sldId="7992"/>
        </pc:sldMkLst>
      </pc:sldChg>
      <pc:sldChg chg="del">
        <pc:chgData name="DB" userId="b937ad85-0f20-4364-a0ec-65d599f33478" providerId="ADAL" clId="{0B8EF1D6-216B-4F6B-A87F-DE02D1D58213}" dt="2025-11-19T20:45:28.710" v="4170" actId="47"/>
        <pc:sldMkLst>
          <pc:docMk/>
          <pc:sldMk cId="4291643453" sldId="7993"/>
        </pc:sldMkLst>
      </pc:sldChg>
      <pc:sldChg chg="del">
        <pc:chgData name="DB" userId="b937ad85-0f20-4364-a0ec-65d599f33478" providerId="ADAL" clId="{0B8EF1D6-216B-4F6B-A87F-DE02D1D58213}" dt="2025-11-19T20:45:30.188" v="4171" actId="47"/>
        <pc:sldMkLst>
          <pc:docMk/>
          <pc:sldMk cId="300455628" sldId="7994"/>
        </pc:sldMkLst>
      </pc:sldChg>
      <pc:sldChg chg="del">
        <pc:chgData name="DB" userId="b937ad85-0f20-4364-a0ec-65d599f33478" providerId="ADAL" clId="{0B8EF1D6-216B-4F6B-A87F-DE02D1D58213}" dt="2025-11-19T20:45:31.721" v="4172" actId="47"/>
        <pc:sldMkLst>
          <pc:docMk/>
          <pc:sldMk cId="2302972234" sldId="7995"/>
        </pc:sldMkLst>
      </pc:sldChg>
      <pc:sldChg chg="add del">
        <pc:chgData name="DB" userId="b937ad85-0f20-4364-a0ec-65d599f33478" providerId="ADAL" clId="{0B8EF1D6-216B-4F6B-A87F-DE02D1D58213}" dt="2025-11-19T19:24:53.177" v="3834" actId="47"/>
        <pc:sldMkLst>
          <pc:docMk/>
          <pc:sldMk cId="2937577095" sldId="7996"/>
        </pc:sldMkLst>
      </pc:sldChg>
      <pc:sldChg chg="addSp delSp modSp add mod">
        <pc:chgData name="DB" userId="b937ad85-0f20-4364-a0ec-65d599f33478" providerId="ADAL" clId="{0B8EF1D6-216B-4F6B-A87F-DE02D1D58213}" dt="2025-11-20T19:54:45.601" v="4547" actId="1076"/>
        <pc:sldMkLst>
          <pc:docMk/>
          <pc:sldMk cId="986982569" sldId="7997"/>
        </pc:sldMkLst>
        <pc:spChg chg="del">
          <ac:chgData name="DB" userId="b937ad85-0f20-4364-a0ec-65d599f33478" providerId="ADAL" clId="{0B8EF1D6-216B-4F6B-A87F-DE02D1D58213}" dt="2025-11-19T19:22:20.863" v="3805" actId="478"/>
          <ac:spMkLst>
            <pc:docMk/>
            <pc:sldMk cId="986982569" sldId="7997"/>
            <ac:spMk id="5" creationId="{E0A751C2-D365-75BC-4DBC-0147DD83C63A}"/>
          </ac:spMkLst>
        </pc:spChg>
        <pc:spChg chg="add mod">
          <ac:chgData name="DB" userId="b937ad85-0f20-4364-a0ec-65d599f33478" providerId="ADAL" clId="{0B8EF1D6-216B-4F6B-A87F-DE02D1D58213}" dt="2025-11-19T19:22:30.186" v="3807" actId="14100"/>
          <ac:spMkLst>
            <pc:docMk/>
            <pc:sldMk cId="986982569" sldId="7997"/>
            <ac:spMk id="6" creationId="{6E48ED3B-367C-4E68-20AF-A7E4D7D5B2FD}"/>
          </ac:spMkLst>
        </pc:spChg>
        <pc:spChg chg="mod">
          <ac:chgData name="DB" userId="b937ad85-0f20-4364-a0ec-65d599f33478" providerId="ADAL" clId="{0B8EF1D6-216B-4F6B-A87F-DE02D1D58213}" dt="2025-11-19T19:29:18.464" v="3885" actId="20577"/>
          <ac:spMkLst>
            <pc:docMk/>
            <pc:sldMk cId="986982569" sldId="7997"/>
            <ac:spMk id="15" creationId="{6B19A480-1A40-0D5A-6BC1-C90175F4EBEB}"/>
          </ac:spMkLst>
        </pc:spChg>
        <pc:picChg chg="add del mod">
          <ac:chgData name="DB" userId="b937ad85-0f20-4364-a0ec-65d599f33478" providerId="ADAL" clId="{0B8EF1D6-216B-4F6B-A87F-DE02D1D58213}" dt="2025-11-20T19:53:18.033" v="4533" actId="478"/>
          <ac:picMkLst>
            <pc:docMk/>
            <pc:sldMk cId="986982569" sldId="7997"/>
            <ac:picMk id="3" creationId="{7C0A9AD8-4159-FEEC-EBED-30245AD03AF4}"/>
          </ac:picMkLst>
        </pc:picChg>
        <pc:picChg chg="add mod">
          <ac:chgData name="DB" userId="b937ad85-0f20-4364-a0ec-65d599f33478" providerId="ADAL" clId="{0B8EF1D6-216B-4F6B-A87F-DE02D1D58213}" dt="2025-11-20T19:54:39.607" v="4544" actId="1076"/>
          <ac:picMkLst>
            <pc:docMk/>
            <pc:sldMk cId="986982569" sldId="7997"/>
            <ac:picMk id="4" creationId="{94B10A56-364D-EA6D-60CE-E7DD71E1273A}"/>
          </ac:picMkLst>
        </pc:picChg>
        <pc:picChg chg="del">
          <ac:chgData name="DB" userId="b937ad85-0f20-4364-a0ec-65d599f33478" providerId="ADAL" clId="{0B8EF1D6-216B-4F6B-A87F-DE02D1D58213}" dt="2025-11-19T19:22:19.841" v="3804" actId="478"/>
          <ac:picMkLst>
            <pc:docMk/>
            <pc:sldMk cId="986982569" sldId="7997"/>
            <ac:picMk id="7" creationId="{A6938D79-0737-C8C0-2A02-7EDA7DD306A9}"/>
          </ac:picMkLst>
        </pc:picChg>
        <pc:picChg chg="add mod">
          <ac:chgData name="DB" userId="b937ad85-0f20-4364-a0ec-65d599f33478" providerId="ADAL" clId="{0B8EF1D6-216B-4F6B-A87F-DE02D1D58213}" dt="2025-11-19T19:22:33.127" v="3808" actId="1076"/>
          <ac:picMkLst>
            <pc:docMk/>
            <pc:sldMk cId="986982569" sldId="7997"/>
            <ac:picMk id="10" creationId="{48014676-9823-3312-89A3-83D5786F6C31}"/>
          </ac:picMkLst>
        </pc:picChg>
        <pc:picChg chg="del">
          <ac:chgData name="DB" userId="b937ad85-0f20-4364-a0ec-65d599f33478" providerId="ADAL" clId="{0B8EF1D6-216B-4F6B-A87F-DE02D1D58213}" dt="2025-11-19T19:22:17.949" v="3802" actId="478"/>
          <ac:picMkLst>
            <pc:docMk/>
            <pc:sldMk cId="986982569" sldId="7997"/>
            <ac:picMk id="14" creationId="{244A7795-742C-C410-B099-945F17F6E324}"/>
          </ac:picMkLst>
        </pc:picChg>
        <pc:picChg chg="del mod">
          <ac:chgData name="DB" userId="b937ad85-0f20-4364-a0ec-65d599f33478" providerId="ADAL" clId="{0B8EF1D6-216B-4F6B-A87F-DE02D1D58213}" dt="2025-11-19T19:22:16.038" v="3801" actId="478"/>
          <ac:picMkLst>
            <pc:docMk/>
            <pc:sldMk cId="986982569" sldId="7997"/>
            <ac:picMk id="1026" creationId="{65994900-C251-F44F-104A-67ABCC8ADB7D}"/>
          </ac:picMkLst>
        </pc:picChg>
        <pc:picChg chg="add mod">
          <ac:chgData name="DB" userId="b937ad85-0f20-4364-a0ec-65d599f33478" providerId="ADAL" clId="{0B8EF1D6-216B-4F6B-A87F-DE02D1D58213}" dt="2025-11-20T19:54:45.601" v="4547" actId="1076"/>
          <ac:picMkLst>
            <pc:docMk/>
            <pc:sldMk cId="986982569" sldId="7997"/>
            <ac:picMk id="1026" creationId="{87F96B5A-30BF-D4BA-D65F-08FFCF9562B2}"/>
          </ac:picMkLst>
        </pc:picChg>
        <pc:cxnChg chg="add del mod">
          <ac:chgData name="DB" userId="b937ad85-0f20-4364-a0ec-65d599f33478" providerId="ADAL" clId="{0B8EF1D6-216B-4F6B-A87F-DE02D1D58213}" dt="2025-11-19T19:23:13.193" v="3815" actId="478"/>
          <ac:cxnSpMkLst>
            <pc:docMk/>
            <pc:sldMk cId="986982569" sldId="7997"/>
            <ac:cxnSpMk id="11" creationId="{1C7F8A29-BB27-6EC5-FA07-C4395635B6FB}"/>
          </ac:cxnSpMkLst>
        </pc:cxnChg>
      </pc:sldChg>
      <pc:sldChg chg="addSp delSp modSp add mod">
        <pc:chgData name="DB" userId="b937ad85-0f20-4364-a0ec-65d599f33478" providerId="ADAL" clId="{0B8EF1D6-216B-4F6B-A87F-DE02D1D58213}" dt="2025-11-20T22:48:46.063" v="5000" actId="1037"/>
        <pc:sldMkLst>
          <pc:docMk/>
          <pc:sldMk cId="622883201" sldId="7998"/>
        </pc:sldMkLst>
        <pc:spChg chg="add mod">
          <ac:chgData name="DB" userId="b937ad85-0f20-4364-a0ec-65d599f33478" providerId="ADAL" clId="{0B8EF1D6-216B-4F6B-A87F-DE02D1D58213}" dt="2025-11-20T22:46:56.553" v="4933" actId="20577"/>
          <ac:spMkLst>
            <pc:docMk/>
            <pc:sldMk cId="622883201" sldId="7998"/>
            <ac:spMk id="3" creationId="{86BC2491-A0F5-3586-F85C-156B50CF7E2C}"/>
          </ac:spMkLst>
        </pc:spChg>
        <pc:spChg chg="mod">
          <ac:chgData name="DB" userId="b937ad85-0f20-4364-a0ec-65d599f33478" providerId="ADAL" clId="{0B8EF1D6-216B-4F6B-A87F-DE02D1D58213}" dt="2025-11-20T22:48:46.063" v="5000" actId="1037"/>
          <ac:spMkLst>
            <pc:docMk/>
            <pc:sldMk cId="622883201" sldId="7998"/>
            <ac:spMk id="6" creationId="{A7976757-5171-4F4E-E512-17AD9DF46C77}"/>
          </ac:spMkLst>
        </pc:spChg>
        <pc:spChg chg="mod">
          <ac:chgData name="DB" userId="b937ad85-0f20-4364-a0ec-65d599f33478" providerId="ADAL" clId="{0B8EF1D6-216B-4F6B-A87F-DE02D1D58213}" dt="2025-11-20T22:48:46.063" v="5000" actId="1037"/>
          <ac:spMkLst>
            <pc:docMk/>
            <pc:sldMk cId="622883201" sldId="7998"/>
            <ac:spMk id="11" creationId="{7F9372A2-646A-27D5-D53E-C57CA0F67BFC}"/>
          </ac:spMkLst>
        </pc:spChg>
        <pc:spChg chg="mod">
          <ac:chgData name="DB" userId="b937ad85-0f20-4364-a0ec-65d599f33478" providerId="ADAL" clId="{0B8EF1D6-216B-4F6B-A87F-DE02D1D58213}" dt="2025-11-20T22:44:48.001" v="4837" actId="5793"/>
          <ac:spMkLst>
            <pc:docMk/>
            <pc:sldMk cId="622883201" sldId="7998"/>
            <ac:spMk id="13" creationId="{6232C839-E498-B343-63EE-99364282840C}"/>
          </ac:spMkLst>
        </pc:spChg>
        <pc:spChg chg="mod">
          <ac:chgData name="DB" userId="b937ad85-0f20-4364-a0ec-65d599f33478" providerId="ADAL" clId="{0B8EF1D6-216B-4F6B-A87F-DE02D1D58213}" dt="2025-11-20T22:47:57.064" v="4948" actId="20577"/>
          <ac:spMkLst>
            <pc:docMk/>
            <pc:sldMk cId="622883201" sldId="7998"/>
            <ac:spMk id="26" creationId="{38B54EE6-C85B-14AB-24B2-BB91712C1BF7}"/>
          </ac:spMkLst>
        </pc:spChg>
        <pc:graphicFrameChg chg="del">
          <ac:chgData name="DB" userId="b937ad85-0f20-4364-a0ec-65d599f33478" providerId="ADAL" clId="{0B8EF1D6-216B-4F6B-A87F-DE02D1D58213}" dt="2025-11-19T20:52:13.891" v="4176" actId="478"/>
          <ac:graphicFrameMkLst>
            <pc:docMk/>
            <pc:sldMk cId="622883201" sldId="7998"/>
            <ac:graphicFrameMk id="2" creationId="{01415188-90B9-CB40-5B76-C425D0190ECF}"/>
          </ac:graphicFrameMkLst>
        </pc:graphicFrameChg>
        <pc:picChg chg="del">
          <ac:chgData name="DB" userId="b937ad85-0f20-4364-a0ec-65d599f33478" providerId="ADAL" clId="{0B8EF1D6-216B-4F6B-A87F-DE02D1D58213}" dt="2025-11-20T22:12:27.347" v="4702" actId="478"/>
          <ac:picMkLst>
            <pc:docMk/>
            <pc:sldMk cId="622883201" sldId="7998"/>
            <ac:picMk id="4" creationId="{BB028584-7306-33DD-C1DB-58FBF028DC98}"/>
          </ac:picMkLst>
        </pc:picChg>
        <pc:picChg chg="add del mod">
          <ac:chgData name="DB" userId="b937ad85-0f20-4364-a0ec-65d599f33478" providerId="ADAL" clId="{0B8EF1D6-216B-4F6B-A87F-DE02D1D58213}" dt="2025-11-20T22:36:05.144" v="4709" actId="21"/>
          <ac:picMkLst>
            <pc:docMk/>
            <pc:sldMk cId="622883201" sldId="7998"/>
            <ac:picMk id="5" creationId="{2DB796A3-A236-4DDC-BD21-8BA8978BC59E}"/>
          </ac:picMkLst>
        </pc:picChg>
        <pc:picChg chg="add mod">
          <ac:chgData name="DB" userId="b937ad85-0f20-4364-a0ec-65d599f33478" providerId="ADAL" clId="{0B8EF1D6-216B-4F6B-A87F-DE02D1D58213}" dt="2025-11-20T22:36:26.874" v="4723"/>
          <ac:picMkLst>
            <pc:docMk/>
            <pc:sldMk cId="622883201" sldId="7998"/>
            <ac:picMk id="7" creationId="{2DB796A3-A236-4DDC-BD21-8BA8978BC59E}"/>
          </ac:picMkLst>
        </pc:picChg>
      </pc:sldChg>
    </pc:docChg>
  </pc:docChgLst>
</pc:chgInfo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145BCA-7208-4B84-B3B2-2BBD3E7AE63D}" type="datetimeFigureOut">
              <a:rPr lang="es-EC" smtClean="0"/>
              <a:t>20/11/2025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D5F7EB-5E5B-44E0-97D5-FD5A2CEE07F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814227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133778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7E3A0-C830-874C-0F57-4DC7D71BDE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27193DC5-53D8-709A-5A71-E1BC8B62E1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9B1AE86-0A2C-0A65-B584-017372A5BF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dirty="0"/>
              <a:t>Ajustar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B3806C0-15B4-8CC4-3857-5D48EBE45B2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s-PA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11</a:t>
            </a:fld>
            <a:endParaRPr kumimoji="0" lang="es-PA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75050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BF6B75-A697-E06A-0F31-2C631C9C34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4E46073-231B-EAD0-D4C5-551C027E96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3DF9062-3D23-F732-330C-A3596A6654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A"/>
          </a:p>
          <a:p>
            <a:endParaRPr lang="es-PA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55C9BF0-D966-03EB-1A0C-6DAF25790F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C2B12-0ED3-5440-9A00-7BF3B9EE5C8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09941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A96FE6-0B90-918B-B168-18DAE9D385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B5FACEC7-90AE-1465-CDE0-9D0C868D6B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4EB9DAD6-493B-1954-77F8-10B1D67166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A" dirty="0"/>
          </a:p>
          <a:p>
            <a:endParaRPr lang="es-PA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5D13C4A-F890-21CE-86CE-A9028E5A4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C2B12-0ED3-5440-9A00-7BF3B9EE5C8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44990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9DE3DD-08AB-EC1F-4F0D-F85ADDDA39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26FAC0C2-B7AD-3EE3-2BAA-D52362D041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462A254-7868-75C4-E091-B3EFA17D40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A" dirty="0"/>
          </a:p>
          <a:p>
            <a:endParaRPr lang="es-PA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D183647-26D4-0AA9-6180-541E845713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C2B12-0ED3-5440-9A00-7BF3B9EE5C8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5096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702BAD-0A71-ACE5-1AD4-463BD5559B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5191906-41E0-BDC5-0B32-88E53FD0E3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ED05280-1B5B-F9DF-2C8E-C02C053F66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A" dirty="0"/>
          </a:p>
          <a:p>
            <a:endParaRPr lang="es-PA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4709FAF-1477-8A3E-AF96-EEE9DCF5BC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C2B12-0ED3-5440-9A00-7BF3B9EE5C8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8609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BF6B75-A697-E06A-0F31-2C631C9C34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4E46073-231B-EAD0-D4C5-551C027E96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3DF9062-3D23-F732-330C-A3596A6654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A" dirty="0"/>
          </a:p>
          <a:p>
            <a:endParaRPr lang="es-PA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55C9BF0-D966-03EB-1A0C-6DAF25790F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C2B12-0ED3-5440-9A00-7BF3B9EE5C8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7962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76A3D1-3C30-54FE-C698-97C4FFCF8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34A59AB-0ED5-FAAF-E455-6212CE75E4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2B2D4F3-522C-29B6-DA38-FBFA0BD404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A" dirty="0"/>
          </a:p>
          <a:p>
            <a:endParaRPr lang="es-PA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4BD34FD-1E84-6C32-D923-A6AABE0BD4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C2B12-0ED3-5440-9A00-7BF3B9EE5C8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6451327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402AE5-5A00-0913-ABAB-C40CDF0BFC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EF9B223-133F-DCDE-73A6-97B458F1BD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96A1B1B-C942-EC2B-1274-227141C69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0BBF-15F1-4B1F-A447-0FF26595966B}" type="datetimeFigureOut">
              <a:rPr lang="es-EC" smtClean="0"/>
              <a:t>20/11/2025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9488962-5998-B5CB-A95A-C18D948DE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3309165-8406-AFBE-3F3B-24CBFB259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2A50C-00E8-463F-B3D5-481FF0A2016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265052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DD6857-85E4-9A18-06FA-E2138884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891090F-2430-ABD8-762F-2621E0E263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B8BE4F1-E7E1-0C1F-C45A-786DC2705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0BBF-15F1-4B1F-A447-0FF26595966B}" type="datetimeFigureOut">
              <a:rPr lang="es-EC" smtClean="0"/>
              <a:t>20/11/2025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5353D1E-8ED8-FCE3-0F8A-FAB76DE1E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DD9A415-B5FA-F8BE-C15C-C9E156EA5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2A50C-00E8-463F-B3D5-481FF0A2016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530025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858C06E-ED57-B176-479D-5F1CB72881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F87D328-D7D1-0DD5-9021-73ED262ABF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783B649-59F2-B48E-55CC-BEE441106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0BBF-15F1-4B1F-A447-0FF26595966B}" type="datetimeFigureOut">
              <a:rPr lang="es-EC" smtClean="0"/>
              <a:t>20/11/2025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3A064E1-6B68-49B2-CCB7-D1D8AD6F8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049D1E5-141C-3CDD-0B89-6410BA3C4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2A50C-00E8-463F-B3D5-481FF0A2016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48866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BAA89C-B13C-64B7-1B8F-EDC00F039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3A596A2-82CA-C318-2787-F049B46C2C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69A40C2-33D3-E552-073F-EA9E2FBE6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0BBF-15F1-4B1F-A447-0FF26595966B}" type="datetimeFigureOut">
              <a:rPr lang="es-EC" smtClean="0"/>
              <a:t>20/11/2025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135B3B1-01E7-89B2-E818-CD9C907F5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383201F-FDEE-2F0C-9924-9FB21698F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2A50C-00E8-463F-B3D5-481FF0A2016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870118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344320-053C-96EB-BC18-41C715EFF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1A1C66-1233-BB4A-26C0-168287F22B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32FD5EC-22CA-67E3-580A-20840333A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0BBF-15F1-4B1F-A447-0FF26595966B}" type="datetimeFigureOut">
              <a:rPr lang="es-EC" smtClean="0"/>
              <a:t>20/11/2025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F967DC8-8F11-A3F4-B160-A7D5AFA6A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B250D8F-E63E-7E60-E8F6-B3C025643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2A50C-00E8-463F-B3D5-481FF0A2016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17105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B95A73-C768-A790-6D6E-7455A648B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EC55560-C786-6ED7-D5BA-9FBC6FFB82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4A330A5-5EE4-A557-7DD2-DA90565DC1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35658DB-EC7E-FF55-D28C-2E97FBA347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0BBF-15F1-4B1F-A447-0FF26595966B}" type="datetimeFigureOut">
              <a:rPr lang="es-EC" smtClean="0"/>
              <a:t>20/11/2025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833E8B3-8AA7-8712-0B7D-D1EDDA862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576DDF4-CBA4-DB6F-FE29-E2BC5E9BD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2A50C-00E8-463F-B3D5-481FF0A2016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4576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27C5B5-9074-E57B-F20E-2EF2D6D9E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A3F0E73-7190-8BD0-B81B-782865AFA6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F4567D6-89C2-38F0-DE29-A35FD8AD39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22FDBA2-3734-A2F7-8991-C333C964CA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6940796-CCE9-1132-9F2B-75CAE162C1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A3D9699-5056-26D4-60F7-1147A8194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0BBF-15F1-4B1F-A447-0FF26595966B}" type="datetimeFigureOut">
              <a:rPr lang="es-EC" smtClean="0"/>
              <a:t>20/11/2025</a:t>
            </a:fld>
            <a:endParaRPr lang="es-EC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306EDB6-3759-C204-EACA-833EBC0A4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C347AE1-745B-3B02-F1F5-44D24F230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2A50C-00E8-463F-B3D5-481FF0A2016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81977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950ADA-8E71-DB93-8A9D-857ACA081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3B85BD6-7DB6-1EC0-073C-F6174F431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0BBF-15F1-4B1F-A447-0FF26595966B}" type="datetimeFigureOut">
              <a:rPr lang="es-EC" smtClean="0"/>
              <a:t>20/11/2025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02FA449-667E-A3DF-7239-7F6000B0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5283126-5321-3CDA-B947-0E98967E4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2A50C-00E8-463F-B3D5-481FF0A2016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419243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DC34484-FDC2-0405-AA6E-C8BAFDD71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0BBF-15F1-4B1F-A447-0FF26595966B}" type="datetimeFigureOut">
              <a:rPr lang="es-EC" smtClean="0"/>
              <a:t>20/11/2025</a:t>
            </a:fld>
            <a:endParaRPr lang="es-EC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3F4BB38-D490-43E5-5FC5-C79351183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05C0092-4DC9-3E42-EC77-E94D33159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2A50C-00E8-463F-B3D5-481FF0A20163}" type="slidenum">
              <a:rPr lang="es-EC" smtClean="0"/>
              <a:t>‹Nº›</a:t>
            </a:fld>
            <a:endParaRPr lang="es-EC"/>
          </a:p>
        </p:txBody>
      </p:sp>
      <p:pic>
        <p:nvPicPr>
          <p:cNvPr id="5" name="Google Shape;78;p3">
            <a:extLst>
              <a:ext uri="{FF2B5EF4-FFF2-40B4-BE49-F238E27FC236}">
                <a16:creationId xmlns:a16="http://schemas.microsoft.com/office/drawing/2014/main" id="{FC6193CA-4AB5-7404-EC21-409A8B1ADB96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0488778" y="359709"/>
            <a:ext cx="921734" cy="3598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7511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CD6C28-F31D-D280-B7EB-704382BE0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3FF3092-F527-23E2-6490-A572B9462E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DED132B-B296-3812-0AB3-C7687CAB7E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1CFF76E-B8B2-DB9A-264C-0A5E31DDF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0BBF-15F1-4B1F-A447-0FF26595966B}" type="datetimeFigureOut">
              <a:rPr lang="es-EC" smtClean="0"/>
              <a:t>20/11/2025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0D685E2-405B-D396-039A-508C1E7ED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B5F643A-93B4-C10B-51BF-421357804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2A50C-00E8-463F-B3D5-481FF0A2016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08877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6422AB-BCD4-9B26-76B9-4834CE0B26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D81BC6F-5625-1C77-5514-1B2671CFDD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289A986-5B14-336B-289E-ED82C82C4F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E0528A0-F522-ECD2-F9C2-184BE397F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0BBF-15F1-4B1F-A447-0FF26595966B}" type="datetimeFigureOut">
              <a:rPr lang="es-EC" smtClean="0"/>
              <a:t>20/11/2025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31EBC80-4A6A-7AB9-AF67-3135910C9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ADF2AB2-6579-DC82-D771-6F54F4C4E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2A50C-00E8-463F-B3D5-481FF0A2016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539893906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51EBDE2-4639-4692-AC62-47FEF480A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DA90F6C-F82B-C14C-1188-679B9D8502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86618F9-8611-2FC2-2F64-15D0952522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5D0BBF-15F1-4B1F-A447-0FF26595966B}" type="datetimeFigureOut">
              <a:rPr lang="es-EC" smtClean="0"/>
              <a:t>20/11/2025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B72CE80-4378-2C12-547A-B951DBF33C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3364B5B-DE36-7996-35D7-CA9C51D2ED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5D2A50C-00E8-463F-B3D5-481FF0A2016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10574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emf"/><Relationship Id="rId4" Type="http://schemas.openxmlformats.org/officeDocument/2006/relationships/image" Target="../media/image7.emf"/><Relationship Id="rId5" Type="http://schemas.openxmlformats.org/officeDocument/2006/relationships/image" Target="../media/image8.emf"/><Relationship Id="rId6" Type="http://schemas.openxmlformats.org/officeDocument/2006/relationships/image" Target="../media/image9.emf"/><Relationship Id="rId7" Type="http://schemas.openxmlformats.org/officeDocument/2006/relationships/image" Target="../media/image10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emf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emf"/><Relationship Id="rId4" Type="http://schemas.openxmlformats.org/officeDocument/2006/relationships/image" Target="../media/image10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emf"/><Relationship Id="rId4" Type="http://schemas.openxmlformats.org/officeDocument/2006/relationships/image" Target="../media/image10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8.png"/><Relationship Id="rId4" Type="http://schemas.openxmlformats.org/officeDocument/2006/relationships/image" Target="../media/image10.png"/><Relationship Id="rId5" Type="http://schemas.openxmlformats.org/officeDocument/2006/relationships/image" Target="../media/image19.png"/><Relationship Id="rId6" Type="http://schemas.openxmlformats.org/officeDocument/2006/relationships/hyperlink" Target="https://pixabay.com/es/illustrations/seguridad-industrial-se%C3%B1al-simbolo-1492046/" TargetMode="External"/><Relationship Id="rId7" Type="http://schemas.openxmlformats.org/officeDocument/2006/relationships/image" Target="../media/image20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Relationship Id="rId4" Type="http://schemas.openxmlformats.org/officeDocument/2006/relationships/image" Target="../media/image10.png"/><Relationship Id="rId5" Type="http://schemas.openxmlformats.org/officeDocument/2006/relationships/image" Target="../media/image19.png"/><Relationship Id="rId6" Type="http://schemas.openxmlformats.org/officeDocument/2006/relationships/hyperlink" Target="https://pixabay.com/es/illustrations/seguridad-industrial-se%C3%B1al-simbolo-1492046/" TargetMode="External"/><Relationship Id="rId7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"/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6000" y="-14990"/>
            <a:ext cx="12204000" cy="6871908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"/>
          <p:cNvSpPr/>
          <p:nvPr/>
        </p:nvSpPr>
        <p:spPr>
          <a:xfrm>
            <a:off x="2916562" y="6253807"/>
            <a:ext cx="209704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"/>
              <a:buNone/>
            </a:pPr>
            <a:r>
              <a:rPr lang="es-MX" sz="1400" b="0" i="0" u="none" strike="noStrike" cap="non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BANCA DE INVERSIÓN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"/>
          <p:cNvSpPr/>
          <p:nvPr/>
        </p:nvSpPr>
        <p:spPr>
          <a:xfrm>
            <a:off x="5520062" y="6253807"/>
            <a:ext cx="145745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"/>
              <a:buNone/>
            </a:pPr>
            <a:r>
              <a:rPr lang="es-MX" sz="1400" b="0" i="0" u="none" strike="noStrike" cap="non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CONSULTORÍA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1"/>
          <p:cNvSpPr/>
          <p:nvPr/>
        </p:nvSpPr>
        <p:spPr>
          <a:xfrm>
            <a:off x="7755262" y="6253807"/>
            <a:ext cx="133241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"/>
              <a:buNone/>
            </a:pPr>
            <a:r>
              <a:rPr lang="es-MX" sz="1400" b="0" i="0" u="none" strike="noStrike" cap="non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TECNOLOGÍA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80942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50BEB-9AF4-8198-A409-5AC8C543A8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BDA79DD8-E515-3C92-C5D7-F09EB0DC1AE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728" t="24513" r="14513" b="12645"/>
          <a:stretch>
            <a:fillRect/>
          </a:stretch>
        </p:blipFill>
        <p:spPr>
          <a:xfrm>
            <a:off x="8165977" y="1935334"/>
            <a:ext cx="4026023" cy="3901736"/>
          </a:xfrm>
          <a:prstGeom prst="rect">
            <a:avLst/>
          </a:prstGeom>
        </p:spPr>
      </p:pic>
      <p:sp>
        <p:nvSpPr>
          <p:cNvPr id="4" name="Google Shape;628;p29">
            <a:extLst>
              <a:ext uri="{FF2B5EF4-FFF2-40B4-BE49-F238E27FC236}">
                <a16:creationId xmlns:a16="http://schemas.microsoft.com/office/drawing/2014/main" id="{DC08A753-609C-E33E-EC6B-DDB9874AA338}"/>
              </a:ext>
            </a:extLst>
          </p:cNvPr>
          <p:cNvSpPr txBox="1"/>
          <p:nvPr/>
        </p:nvSpPr>
        <p:spPr>
          <a:xfrm>
            <a:off x="9079037" y="2327171"/>
            <a:ext cx="491947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2400" b="1" i="0" u="none" strike="noStrike" kern="0" cap="none" spc="0" normalizeH="0" baseline="0" noProof="0" dirty="0">
                <a:ln>
                  <a:noFill/>
                </a:ln>
                <a:solidFill>
                  <a:srgbClr val="0080E7"/>
                </a:solidFill>
                <a:effectLst/>
                <a:uLnTx/>
                <a:uFillTx/>
                <a:latin typeface="Raleway"/>
                <a:ea typeface="+mn-ea"/>
                <a:cs typeface="Arial"/>
                <a:sym typeface="Raleway SemiBold"/>
              </a:rPr>
              <a:t>1</a:t>
            </a:r>
            <a:endParaRPr kumimoji="0" lang="es-PA" sz="2400" b="1" i="0" u="none" strike="noStrike" kern="0" cap="none" spc="0" normalizeH="0" baseline="0" noProof="0" dirty="0">
              <a:ln>
                <a:noFill/>
              </a:ln>
              <a:solidFill>
                <a:srgbClr val="0080E7"/>
              </a:solidFill>
              <a:effectLst/>
              <a:uLnTx/>
              <a:uFillTx/>
              <a:latin typeface="Raleway"/>
              <a:ea typeface="+mn-ea"/>
              <a:cs typeface="Arial"/>
              <a:sym typeface="Raleway SemiBold"/>
            </a:endParaRPr>
          </a:p>
        </p:txBody>
      </p:sp>
      <p:sp>
        <p:nvSpPr>
          <p:cNvPr id="5" name="Google Shape;628;p29">
            <a:extLst>
              <a:ext uri="{FF2B5EF4-FFF2-40B4-BE49-F238E27FC236}">
                <a16:creationId xmlns:a16="http://schemas.microsoft.com/office/drawing/2014/main" id="{82643136-D7CE-56AC-8DAF-23C5EA77AE43}"/>
              </a:ext>
            </a:extLst>
          </p:cNvPr>
          <p:cNvSpPr txBox="1"/>
          <p:nvPr/>
        </p:nvSpPr>
        <p:spPr>
          <a:xfrm>
            <a:off x="9079037" y="3553002"/>
            <a:ext cx="491947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2400" b="1" i="0" u="none" strike="noStrike" kern="0" cap="none" spc="0" normalizeH="0" baseline="0" noProof="0" dirty="0">
                <a:ln>
                  <a:noFill/>
                </a:ln>
                <a:solidFill>
                  <a:srgbClr val="00375A"/>
                </a:solidFill>
                <a:effectLst/>
                <a:uLnTx/>
                <a:uFillTx/>
                <a:latin typeface="Raleway"/>
                <a:ea typeface="+mn-ea"/>
                <a:cs typeface="Arial"/>
                <a:sym typeface="Raleway SemiBold"/>
              </a:rPr>
              <a:t>2</a:t>
            </a:r>
            <a:endParaRPr kumimoji="0" lang="es-PA" sz="2400" b="1" i="0" u="none" strike="noStrike" kern="0" cap="none" spc="0" normalizeH="0" baseline="0" noProof="0" dirty="0">
              <a:ln>
                <a:noFill/>
              </a:ln>
              <a:solidFill>
                <a:srgbClr val="00375A"/>
              </a:solidFill>
              <a:effectLst/>
              <a:uLnTx/>
              <a:uFillTx/>
              <a:latin typeface="Raleway"/>
              <a:ea typeface="+mn-ea"/>
              <a:cs typeface="Arial"/>
              <a:sym typeface="Raleway SemiBold"/>
            </a:endParaRPr>
          </a:p>
        </p:txBody>
      </p:sp>
      <p:sp>
        <p:nvSpPr>
          <p:cNvPr id="6" name="Google Shape;628;p29">
            <a:extLst>
              <a:ext uri="{FF2B5EF4-FFF2-40B4-BE49-F238E27FC236}">
                <a16:creationId xmlns:a16="http://schemas.microsoft.com/office/drawing/2014/main" id="{8F09B074-F910-AE4B-2293-A839880C6A44}"/>
              </a:ext>
            </a:extLst>
          </p:cNvPr>
          <p:cNvSpPr txBox="1"/>
          <p:nvPr/>
        </p:nvSpPr>
        <p:spPr>
          <a:xfrm>
            <a:off x="9079037" y="4832499"/>
            <a:ext cx="491947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2400" b="1" i="0" u="none" strike="noStrike" kern="0" cap="none" spc="0" normalizeH="0" baseline="0" noProof="0" dirty="0">
                <a:ln>
                  <a:noFill/>
                </a:ln>
                <a:solidFill>
                  <a:srgbClr val="CBE5FF"/>
                </a:solidFill>
                <a:effectLst/>
                <a:uLnTx/>
                <a:uFillTx/>
                <a:latin typeface="Raleway"/>
                <a:ea typeface="+mn-ea"/>
                <a:cs typeface="Arial"/>
                <a:sym typeface="Raleway SemiBold"/>
              </a:rPr>
              <a:t>3</a:t>
            </a:r>
            <a:endParaRPr kumimoji="0" lang="es-PA" sz="2400" b="1" i="0" u="none" strike="noStrike" kern="0" cap="none" spc="0" normalizeH="0" baseline="0" noProof="0" dirty="0">
              <a:ln>
                <a:noFill/>
              </a:ln>
              <a:solidFill>
                <a:srgbClr val="CBE5FF"/>
              </a:solidFill>
              <a:effectLst/>
              <a:uLnTx/>
              <a:uFillTx/>
              <a:latin typeface="Raleway"/>
              <a:ea typeface="+mn-ea"/>
              <a:cs typeface="Arial"/>
              <a:sym typeface="Raleway SemiBold"/>
            </a:endParaRPr>
          </a:p>
        </p:txBody>
      </p:sp>
      <p:sp>
        <p:nvSpPr>
          <p:cNvPr id="14" name="Rectangle 5">
            <a:extLst>
              <a:ext uri="{FF2B5EF4-FFF2-40B4-BE49-F238E27FC236}">
                <a16:creationId xmlns:a16="http://schemas.microsoft.com/office/drawing/2014/main" id="{D43A3836-5385-F7BE-E3ED-7283FBF9A4AD}"/>
              </a:ext>
            </a:extLst>
          </p:cNvPr>
          <p:cNvSpPr>
            <a:spLocks noChangeArrowheads="1"/>
          </p:cNvSpPr>
          <p:nvPr/>
        </p:nvSpPr>
        <p:spPr bwMode="gray">
          <a:xfrm>
            <a:off x="426004" y="1801361"/>
            <a:ext cx="7639478" cy="1502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 lIns="12700" tIns="12700" rIns="12700" bIns="12700">
            <a:spAutoFit/>
          </a:bodyPr>
          <a:lstStyle>
            <a:lvl1pPr marL="182563" indent="-182563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182563" marR="0" lvl="0" indent="-182563" algn="just" defTabSz="914400" rtl="0" eaLnBrk="1" fontAlgn="auto" latinLnBrk="0" hangingPunct="1">
              <a:lnSpc>
                <a:spcPct val="90000"/>
              </a:lnSpc>
              <a:spcBef>
                <a:spcPct val="4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s-MX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Fortalecimiento de las capacidades internas mediante la adopción de herramientas existentes: </a:t>
            </a:r>
            <a:r>
              <a:rPr kumimoji="0" lang="es-MX" alt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Power</a:t>
            </a:r>
            <a:r>
              <a:rPr kumimoji="0" lang="es-MX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 Apps, </a:t>
            </a:r>
            <a:r>
              <a:rPr kumimoji="0" lang="es-MX" alt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Power</a:t>
            </a:r>
            <a:r>
              <a:rPr kumimoji="0" lang="es-MX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 </a:t>
            </a:r>
            <a:r>
              <a:rPr kumimoji="0" lang="es-MX" alt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Automate</a:t>
            </a:r>
            <a:r>
              <a:rPr lang="es-MX" altLang="en-US" kern="0" dirty="0">
                <a:solidFill>
                  <a:srgbClr val="000000"/>
                </a:solidFill>
                <a:latin typeface="Raleway" pitchFamily="2" charset="77"/>
                <a:cs typeface="Arial"/>
                <a:sym typeface="Arial"/>
              </a:rPr>
              <a:t> y</a:t>
            </a:r>
            <a:r>
              <a:rPr kumimoji="0" lang="es-MX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 herramientas automatizadas con office 365. </a:t>
            </a:r>
          </a:p>
          <a:p>
            <a:pPr marL="182563" marR="0" lvl="0" indent="-182563" algn="just" defTabSz="914400" rtl="0" eaLnBrk="1" fontAlgn="auto" latinLnBrk="0" hangingPunct="1">
              <a:lnSpc>
                <a:spcPct val="90000"/>
              </a:lnSpc>
              <a:spcBef>
                <a:spcPct val="4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es-MX" altLang="en-US" kern="0" dirty="0">
                <a:solidFill>
                  <a:srgbClr val="000000"/>
                </a:solidFill>
                <a:latin typeface="Raleway" pitchFamily="2" charset="77"/>
                <a:cs typeface="Arial"/>
                <a:sym typeface="Arial"/>
              </a:rPr>
              <a:t>Desarrollo de tableros corporativos y métricas oficiales para todas las áreas, permitiendo decisiones rápidas y alineadas.</a:t>
            </a:r>
            <a:endParaRPr kumimoji="0" lang="es-MX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aleway" pitchFamily="2" charset="77"/>
              <a:ea typeface="+mn-ea"/>
              <a:cs typeface="Arial"/>
              <a:sym typeface="Arial"/>
            </a:endParaRPr>
          </a:p>
          <a:p>
            <a:pPr marL="182563" marR="0" lvl="0" indent="-182563" algn="just" defTabSz="914400" rtl="0" eaLnBrk="1" fontAlgn="auto" latinLnBrk="0" hangingPunct="1">
              <a:lnSpc>
                <a:spcPct val="90000"/>
              </a:lnSpc>
              <a:spcBef>
                <a:spcPct val="4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s-MX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Ordenamiento y estandarización de la información mediante la implementación de un modelo de gobernanza de datos</a:t>
            </a:r>
            <a:r>
              <a:rPr lang="es-MX" altLang="en-US" kern="0" dirty="0">
                <a:solidFill>
                  <a:srgbClr val="000000"/>
                </a:solidFill>
                <a:latin typeface="Raleway" pitchFamily="2" charset="77"/>
                <a:cs typeface="Arial"/>
                <a:sym typeface="Arial"/>
              </a:rPr>
              <a:t>. </a:t>
            </a:r>
            <a:r>
              <a:rPr kumimoji="0" lang="es-MX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Definición catálogo de datos, diccionario de variables, políticas de calidad, procesos de validación y lineamientos para el uso y resguardo del dato</a:t>
            </a:r>
            <a:r>
              <a:rPr lang="es-MX" altLang="en-US" kern="0" dirty="0">
                <a:solidFill>
                  <a:srgbClr val="000000"/>
                </a:solidFill>
                <a:latin typeface="Raleway" pitchFamily="2" charset="77"/>
                <a:cs typeface="Arial"/>
                <a:sym typeface="Arial"/>
              </a:rPr>
              <a:t>. </a:t>
            </a:r>
            <a:r>
              <a:rPr kumimoji="0" lang="es-MX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Asignación de roles y responsabilidades (data </a:t>
            </a:r>
            <a:r>
              <a:rPr kumimoji="0" lang="es-MX" alt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owners</a:t>
            </a:r>
            <a:r>
              <a:rPr kumimoji="0" lang="es-MX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, </a:t>
            </a:r>
            <a:r>
              <a:rPr kumimoji="0" lang="es-MX" alt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stewards</a:t>
            </a:r>
            <a:r>
              <a:rPr kumimoji="0" lang="es-MX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) para garantizar control y sostenibilidad.</a:t>
            </a:r>
            <a:endParaRPr kumimoji="0" lang="es-ES_tradnl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aleway" pitchFamily="2" charset="77"/>
              <a:ea typeface="+mn-ea"/>
              <a:cs typeface="Arial"/>
              <a:sym typeface="Arial"/>
            </a:endParaRPr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id="{EBE18A59-80D1-8A84-55DD-CB3E6E91B15A}"/>
              </a:ext>
            </a:extLst>
          </p:cNvPr>
          <p:cNvSpPr>
            <a:spLocks noChangeArrowheads="1"/>
          </p:cNvSpPr>
          <p:nvPr/>
        </p:nvSpPr>
        <p:spPr bwMode="gray">
          <a:xfrm>
            <a:off x="408372" y="5007537"/>
            <a:ext cx="7674745" cy="1576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 lIns="12700" tIns="12700" rIns="12700" bIns="12700">
            <a:spAutoFit/>
          </a:bodyPr>
          <a:lstStyle>
            <a:lvl1pPr marL="182563" indent="-182563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182563" marR="0" lvl="0" indent="-182563" algn="just" defTabSz="914400" rtl="0" eaLnBrk="1" fontAlgn="auto" latinLnBrk="0" hangingPunct="1">
              <a:lnSpc>
                <a:spcPct val="90000"/>
              </a:lnSpc>
              <a:spcBef>
                <a:spcPct val="4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s-MX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Implementación de modelos predictivos para cartera, riesgo operativo, fraude, liquidez y comportamiento del cliente.</a:t>
            </a:r>
          </a:p>
          <a:p>
            <a:pPr marL="182563" marR="0" lvl="0" indent="-182563" algn="just" defTabSz="914400" rtl="0" eaLnBrk="1" fontAlgn="auto" latinLnBrk="0" hangingPunct="1">
              <a:lnSpc>
                <a:spcPct val="90000"/>
              </a:lnSpc>
              <a:spcBef>
                <a:spcPct val="4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s-MX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Desarrollo de segmentación inteligente (</a:t>
            </a:r>
            <a:r>
              <a:rPr kumimoji="0" lang="es-MX" alt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clusterización</a:t>
            </a:r>
            <a:r>
              <a:rPr kumimoji="0" lang="es-MX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) para optimizar productos, campañas y estrategias comerciales.</a:t>
            </a:r>
          </a:p>
          <a:p>
            <a:pPr marL="182563" marR="0" lvl="0" indent="-182563" algn="just" defTabSz="914400" rtl="0" eaLnBrk="1" fontAlgn="auto" latinLnBrk="0" hangingPunct="1">
              <a:lnSpc>
                <a:spcPct val="90000"/>
              </a:lnSpc>
              <a:spcBef>
                <a:spcPct val="4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s-MX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Construcción de modelos de </a:t>
            </a:r>
            <a:r>
              <a:rPr kumimoji="0" lang="es-MX" alt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scoring</a:t>
            </a:r>
            <a:r>
              <a:rPr kumimoji="0" lang="es-MX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, predicción de mora, detección de patrones inusuales y análisis de comportamiento.</a:t>
            </a:r>
          </a:p>
          <a:p>
            <a:pPr marL="182563" marR="0" lvl="0" indent="-182563" algn="just" defTabSz="914400" rtl="0" eaLnBrk="1" fontAlgn="auto" latinLnBrk="0" hangingPunct="1">
              <a:lnSpc>
                <a:spcPct val="90000"/>
              </a:lnSpc>
              <a:spcBef>
                <a:spcPct val="4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s-MX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Uso de inteligencia artificial generativa para automatizar procesos, clasificación documental y análisis de texto.</a:t>
            </a:r>
            <a:endParaRPr kumimoji="0" lang="es-ES_tradnl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aleway" pitchFamily="2" charset="77"/>
              <a:ea typeface="+mn-ea"/>
              <a:cs typeface="Arial"/>
              <a:sym typeface="Arial"/>
            </a:endParaRPr>
          </a:p>
        </p:txBody>
      </p:sp>
      <p:sp>
        <p:nvSpPr>
          <p:cNvPr id="16" name="Rectangle 7">
            <a:extLst>
              <a:ext uri="{FF2B5EF4-FFF2-40B4-BE49-F238E27FC236}">
                <a16:creationId xmlns:a16="http://schemas.microsoft.com/office/drawing/2014/main" id="{1B3E2F51-BE41-5CFD-6155-FBE76F6A4BB8}"/>
              </a:ext>
            </a:extLst>
          </p:cNvPr>
          <p:cNvSpPr>
            <a:spLocks noChangeArrowheads="1"/>
          </p:cNvSpPr>
          <p:nvPr/>
        </p:nvSpPr>
        <p:spPr bwMode="gray">
          <a:xfrm>
            <a:off x="408372" y="3593646"/>
            <a:ext cx="7674745" cy="1004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 lIns="12700" tIns="12700" rIns="12700" bIns="12700">
            <a:spAutoFit/>
          </a:bodyPr>
          <a:lstStyle>
            <a:lvl1pPr marL="182563" indent="-182563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182563" marR="0" lvl="0" indent="-182563" algn="just" defTabSz="914400" rtl="0" eaLnBrk="1" fontAlgn="auto" latinLnBrk="0" hangingPunct="1">
              <a:lnSpc>
                <a:spcPct val="90000"/>
              </a:lnSpc>
              <a:spcBef>
                <a:spcPct val="4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s-MX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Construcción del Data Lake/DW centralizado para consolidar todas las fuentes de datos </a:t>
            </a:r>
          </a:p>
          <a:p>
            <a:pPr marL="182563" marR="0" lvl="0" indent="-182563" algn="just" defTabSz="914400" rtl="0" eaLnBrk="1" fontAlgn="auto" latinLnBrk="0" hangingPunct="1">
              <a:lnSpc>
                <a:spcPct val="90000"/>
              </a:lnSpc>
              <a:spcBef>
                <a:spcPct val="4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s-MX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Diseño de procesos ETL/ELT automatizados que integren {{CORE_SISTEMA_1}} y sistemas satélites de forma confiable.</a:t>
            </a:r>
          </a:p>
          <a:p>
            <a:pPr marL="182563" marR="0" lvl="0" indent="-182563" algn="just" defTabSz="914400" rtl="0" eaLnBrk="1" fontAlgn="auto" latinLnBrk="0" hangingPunct="1">
              <a:lnSpc>
                <a:spcPct val="90000"/>
              </a:lnSpc>
              <a:spcBef>
                <a:spcPct val="4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s-MX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Implementación de pipelines de datos estandarizados y automatizados que reduzcan la dependencia de scripts.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A851064-6BB5-D97A-3735-5178F3C8DC36}"/>
              </a:ext>
            </a:extLst>
          </p:cNvPr>
          <p:cNvSpPr txBox="1"/>
          <p:nvPr/>
        </p:nvSpPr>
        <p:spPr>
          <a:xfrm>
            <a:off x="328332" y="1220006"/>
            <a:ext cx="69957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003046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PUNTO DE PARTIDA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003046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Fase 1 – Adopción de Herramientas Digitales y Gobernanza de Datos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6FD1FF7-C005-A296-CE0F-65BF08564742}"/>
              </a:ext>
            </a:extLst>
          </p:cNvPr>
          <p:cNvSpPr txBox="1"/>
          <p:nvPr/>
        </p:nvSpPr>
        <p:spPr>
          <a:xfrm>
            <a:off x="325509" y="3285869"/>
            <a:ext cx="61153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003046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Fase 2 – Data Lake / Data </a:t>
            </a:r>
            <a:r>
              <a:rPr kumimoji="0" lang="es-MX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3046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Warehouse</a:t>
            </a: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003046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 + Automatización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0B0F9279-642A-95E7-1C16-F5BDFE282196}"/>
              </a:ext>
            </a:extLst>
          </p:cNvPr>
          <p:cNvSpPr txBox="1"/>
          <p:nvPr/>
        </p:nvSpPr>
        <p:spPr>
          <a:xfrm>
            <a:off x="328333" y="4641625"/>
            <a:ext cx="632104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MX" sz="1400" b="1" dirty="0">
                <a:solidFill>
                  <a:srgbClr val="003046"/>
                </a:solidFill>
                <a:latin typeface="Raleway" pitchFamily="2" charset="77"/>
                <a:ea typeface="+mn-ea"/>
              </a:rPr>
              <a:t>Fase 3 – Analítica Avanzada y Modelos de IA (Evolución)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EB0F7BFC-BCF8-B340-C74F-3071002D406F}"/>
              </a:ext>
            </a:extLst>
          </p:cNvPr>
          <p:cNvSpPr txBox="1"/>
          <p:nvPr/>
        </p:nvSpPr>
        <p:spPr>
          <a:xfrm>
            <a:off x="1256191" y="540969"/>
            <a:ext cx="9093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1" u="none" strike="noStrike" kern="1200" cap="none" spc="0" normalizeH="0" baseline="0" noProof="0" dirty="0">
                <a:ln>
                  <a:noFill/>
                </a:ln>
                <a:solidFill>
                  <a:srgbClr val="00375A"/>
                </a:solidFill>
                <a:effectLst/>
                <a:uLnTx/>
                <a:uFillTx/>
                <a:latin typeface="Raleway" pitchFamily="2" charset="77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Proyecto de Transformación Digital basado en datos</a:t>
            </a:r>
            <a:endParaRPr kumimoji="0" lang="es-CO" sz="1200" b="1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aleway" pitchFamily="2" charset="77"/>
              <a:ea typeface="Times New Roman" panose="02020603050405020304" pitchFamily="18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8407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2"/>
          <p:cNvPicPr preferRelativeResize="0"/>
          <p:nvPr/>
        </p:nvPicPr>
        <p:blipFill rotWithShape="1">
          <a:blip r:embed="rId4">
            <a:alphaModFix amt="5000"/>
          </a:blip>
          <a:srcRect/>
          <a:stretch/>
        </p:blipFill>
        <p:spPr>
          <a:xfrm>
            <a:off x="0" y="4105332"/>
            <a:ext cx="6896100" cy="5969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2"/>
          <p:cNvSpPr/>
          <p:nvPr/>
        </p:nvSpPr>
        <p:spPr>
          <a:xfrm>
            <a:off x="2674118" y="2100261"/>
            <a:ext cx="7246721" cy="186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PA" sz="11500" b="0" i="0" u="none" strike="noStrike" cap="none">
                <a:solidFill>
                  <a:schemeClr val="lt1"/>
                </a:solidFill>
                <a:latin typeface="Raleway Light"/>
                <a:ea typeface="Raleway Light"/>
                <a:cs typeface="Raleway Light"/>
                <a:sym typeface="Raleway Light"/>
              </a:rPr>
              <a:t>Agenda</a:t>
            </a:r>
            <a:endParaRPr sz="11500" b="0" i="0" u="none" strike="noStrike" cap="none">
              <a:solidFill>
                <a:schemeClr val="lt1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65" name="Google Shape;65;p2"/>
          <p:cNvSpPr/>
          <p:nvPr/>
        </p:nvSpPr>
        <p:spPr>
          <a:xfrm>
            <a:off x="2674118" y="4227604"/>
            <a:ext cx="1938020" cy="306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PA" sz="1400" b="1">
                <a:solidFill>
                  <a:schemeClr val="lt1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Mapa de sistemas</a:t>
            </a:r>
            <a:endParaRPr sz="1400" b="1" i="0" u="none" strike="noStrike" cap="none">
              <a:solidFill>
                <a:schemeClr val="lt1"/>
              </a:solidFill>
              <a:latin typeface="Raleway SemiBold"/>
              <a:ea typeface="Raleway SemiBold"/>
              <a:cs typeface="Raleway SemiBold"/>
              <a:sym typeface="Raleway SemiBold"/>
            </a:endParaRPr>
          </a:p>
        </p:txBody>
      </p:sp>
      <p:sp>
        <p:nvSpPr>
          <p:cNvPr id="67" name="Google Shape;67;p2"/>
          <p:cNvSpPr/>
          <p:nvPr/>
        </p:nvSpPr>
        <p:spPr>
          <a:xfrm>
            <a:off x="1994471" y="4265311"/>
            <a:ext cx="52413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PA" sz="16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1.</a:t>
            </a:r>
            <a:endParaRPr sz="1600" b="1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9" name="Google Shape;69;p2"/>
          <p:cNvSpPr/>
          <p:nvPr/>
        </p:nvSpPr>
        <p:spPr>
          <a:xfrm>
            <a:off x="1912775" y="4203631"/>
            <a:ext cx="434494" cy="434494"/>
          </a:xfrm>
          <a:prstGeom prst="ellipse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" name="Google Shape;153;p5">
            <a:extLst>
              <a:ext uri="{FF2B5EF4-FFF2-40B4-BE49-F238E27FC236}">
                <a16:creationId xmlns:a16="http://schemas.microsoft.com/office/drawing/2014/main" id="{81E2E6C4-6CC4-1547-BC8B-DE98C1CC975C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6047" y="512398"/>
            <a:ext cx="1219571" cy="33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BD4BCE-E124-6B2F-A17A-FC6E261E0D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ECB2FFC8-8D81-3CCB-8763-8660F699C1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2572" y="2329033"/>
            <a:ext cx="5897069" cy="2002244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F942D0B0-C31E-74F6-DE77-04D662D73E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2574" y="4321394"/>
            <a:ext cx="5897070" cy="199463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53A429B-DE13-2BE5-1F4A-7A05DE3958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06" y="4324962"/>
            <a:ext cx="6064870" cy="2002244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0CECB6F0-698F-FFB9-E553-E20589BAF0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857" y="2331486"/>
            <a:ext cx="6022718" cy="1999791"/>
          </a:xfrm>
          <a:prstGeom prst="rect">
            <a:avLst/>
          </a:prstGeom>
        </p:spPr>
      </p:pic>
      <p:sp>
        <p:nvSpPr>
          <p:cNvPr id="16" name="CuadroTexto 19">
            <a:extLst>
              <a:ext uri="{FF2B5EF4-FFF2-40B4-BE49-F238E27FC236}">
                <a16:creationId xmlns:a16="http://schemas.microsoft.com/office/drawing/2014/main" id="{1FFB5CBE-92AC-C3DA-B070-7FFB3C02D9BB}"/>
              </a:ext>
            </a:extLst>
          </p:cNvPr>
          <p:cNvSpPr txBox="1"/>
          <p:nvPr/>
        </p:nvSpPr>
        <p:spPr>
          <a:xfrm>
            <a:off x="99857" y="1157090"/>
            <a:ext cx="119261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400" dirty="0">
                <a:latin typeface="Raleway" pitchFamily="2" charset="0"/>
              </a:rPr>
              <a:t>Se realizó el levantamiento del mapa de sistemas de {{CLIENTE}} junto con el equipo de tecnología, con el fin de entender los sistemas y sus interrelaciones. Para esto, se realizó una clasificación  en 4 grandes grupos de acuerdo con los tipos de sistemas para las áreas definidas en el alcance:</a:t>
            </a:r>
          </a:p>
        </p:txBody>
      </p:sp>
      <p:pic>
        <p:nvPicPr>
          <p:cNvPr id="9" name="Imagen 20">
            <a:extLst>
              <a:ext uri="{FF2B5EF4-FFF2-40B4-BE49-F238E27FC236}">
                <a16:creationId xmlns:a16="http://schemas.microsoft.com/office/drawing/2014/main" id="{6352CEA1-1062-E5AE-3E7B-3B7FE331FD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1445" y="6444397"/>
            <a:ext cx="2014148" cy="218744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EFB030D3-5C52-A372-3241-BD5574DF7B60}"/>
              </a:ext>
            </a:extLst>
          </p:cNvPr>
          <p:cNvSpPr/>
          <p:nvPr/>
        </p:nvSpPr>
        <p:spPr>
          <a:xfrm>
            <a:off x="5774817" y="2284790"/>
            <a:ext cx="29367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es-E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CD4A045-6052-5D80-3804-A099D73528C9}"/>
              </a:ext>
            </a:extLst>
          </p:cNvPr>
          <p:cNvSpPr/>
          <p:nvPr/>
        </p:nvSpPr>
        <p:spPr>
          <a:xfrm>
            <a:off x="11592134" y="2321961"/>
            <a:ext cx="5513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7E7A716B-51F4-DF21-5C69-2C551D430CAC}"/>
              </a:ext>
            </a:extLst>
          </p:cNvPr>
          <p:cNvSpPr/>
          <p:nvPr/>
        </p:nvSpPr>
        <p:spPr>
          <a:xfrm>
            <a:off x="5791235" y="4294657"/>
            <a:ext cx="29367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es-E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B7DBC05C-B7E1-D944-27C7-D5DC941352A2}"/>
              </a:ext>
            </a:extLst>
          </p:cNvPr>
          <p:cNvSpPr/>
          <p:nvPr/>
        </p:nvSpPr>
        <p:spPr>
          <a:xfrm>
            <a:off x="11732345" y="4279581"/>
            <a:ext cx="29367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16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es-ES" sz="16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1426E25C-F4EE-72E1-E22E-B89CAF4235AE}"/>
              </a:ext>
            </a:extLst>
          </p:cNvPr>
          <p:cNvSpPr txBox="1"/>
          <p:nvPr/>
        </p:nvSpPr>
        <p:spPr>
          <a:xfrm>
            <a:off x="552585" y="3830160"/>
            <a:ext cx="551671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200">
                <a:latin typeface="Raleway" pitchFamily="2" charset="0"/>
              </a:rPr>
              <a:t>Soporte a las operaciones y procesos críticos de la empresa.</a:t>
            </a:r>
            <a:endParaRPr lang="es-EC" sz="1200">
              <a:latin typeface="Raleway" pitchFamily="2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E7659ACE-BBC5-BEED-93AF-91FAD60745BC}"/>
              </a:ext>
            </a:extLst>
          </p:cNvPr>
          <p:cNvSpPr txBox="1"/>
          <p:nvPr/>
        </p:nvSpPr>
        <p:spPr>
          <a:xfrm>
            <a:off x="712040" y="5684169"/>
            <a:ext cx="53021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200">
                <a:latin typeface="Raleway" pitchFamily="2" charset="0"/>
              </a:rPr>
              <a:t>Plataformas y aplicaciones que interactúan directamente con los clientes, como portales web y sistemas de atención al cliente.</a:t>
            </a:r>
            <a:endParaRPr lang="es-EC" sz="120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8241C194-ADAD-D216-F1A9-84AC285D87FC}"/>
              </a:ext>
            </a:extLst>
          </p:cNvPr>
          <p:cNvSpPr txBox="1"/>
          <p:nvPr/>
        </p:nvSpPr>
        <p:spPr>
          <a:xfrm>
            <a:off x="6693649" y="5675168"/>
            <a:ext cx="52575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200">
                <a:latin typeface="Raleway" pitchFamily="2" charset="0"/>
              </a:rPr>
              <a:t>Desarrollo de actividades de comunicación y reportería por los colaboradores, como herramientas de productividad y suites ofimáticas.</a:t>
            </a:r>
            <a:endParaRPr lang="es-EC" sz="1200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42F5D4DE-27B6-AE39-C9E0-8D08C941F05D}"/>
              </a:ext>
            </a:extLst>
          </p:cNvPr>
          <p:cNvSpPr txBox="1"/>
          <p:nvPr/>
        </p:nvSpPr>
        <p:spPr>
          <a:xfrm>
            <a:off x="6625789" y="3878748"/>
            <a:ext cx="521900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C" sz="1200" dirty="0">
                <a:latin typeface="Raleway" pitchFamily="2" charset="0"/>
              </a:rPr>
              <a:t>Gestión de las operaciones internas de la empresa.</a:t>
            </a:r>
          </a:p>
        </p:txBody>
      </p:sp>
      <p:sp>
        <p:nvSpPr>
          <p:cNvPr id="3" name="Google Shape;76;p3">
            <a:extLst>
              <a:ext uri="{FF2B5EF4-FFF2-40B4-BE49-F238E27FC236}">
                <a16:creationId xmlns:a16="http://schemas.microsoft.com/office/drawing/2014/main" id="{5B68CED2-BDA2-4BEA-6B95-10DABBA8C729}"/>
              </a:ext>
            </a:extLst>
          </p:cNvPr>
          <p:cNvSpPr txBox="1"/>
          <p:nvPr/>
        </p:nvSpPr>
        <p:spPr>
          <a:xfrm>
            <a:off x="330730" y="620828"/>
            <a:ext cx="6093618" cy="33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PA" sz="1600" b="1" i="0" u="none" strike="noStrike" cap="none">
                <a:solidFill>
                  <a:srgbClr val="2D8BE3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¿Qué hay a nivel de tecnología?</a:t>
            </a:r>
            <a:endParaRPr sz="1600" b="1" i="0" u="none" strike="noStrike" cap="none">
              <a:solidFill>
                <a:srgbClr val="2D8BE3"/>
              </a:solidFill>
              <a:latin typeface="Raleway SemiBold"/>
              <a:ea typeface="Raleway SemiBold"/>
              <a:cs typeface="Raleway SemiBold"/>
              <a:sym typeface="Raleway SemiBold"/>
            </a:endParaRPr>
          </a:p>
        </p:txBody>
      </p:sp>
      <p:sp>
        <p:nvSpPr>
          <p:cNvPr id="8" name="Google Shape;77;p3">
            <a:extLst>
              <a:ext uri="{FF2B5EF4-FFF2-40B4-BE49-F238E27FC236}">
                <a16:creationId xmlns:a16="http://schemas.microsoft.com/office/drawing/2014/main" id="{B20457D7-14F1-8C0C-E07C-B97B26F88B15}"/>
              </a:ext>
            </a:extLst>
          </p:cNvPr>
          <p:cNvSpPr txBox="1"/>
          <p:nvPr/>
        </p:nvSpPr>
        <p:spPr>
          <a:xfrm>
            <a:off x="330730" y="257909"/>
            <a:ext cx="6096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400" b="0" i="0" u="none" strike="noStrike" cap="none">
                <a:solidFill>
                  <a:srgbClr val="002D6C"/>
                </a:solidFill>
                <a:latin typeface="Raleway Light"/>
                <a:ea typeface="Raleway Light"/>
                <a:cs typeface="Raleway Light"/>
                <a:sym typeface="Raleway Light"/>
              </a:rPr>
              <a:t>MAPA DE SISTEMAS</a:t>
            </a:r>
            <a:endParaRPr sz="2400" b="0" i="0" u="none" strike="noStrike" cap="none">
              <a:solidFill>
                <a:srgbClr val="002D6C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</p:spTree>
    <p:extLst>
      <p:ext uri="{BB962C8B-B14F-4D97-AF65-F5344CB8AC3E}">
        <p14:creationId xmlns:p14="http://schemas.microsoft.com/office/powerpoint/2010/main" val="109571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EA7EB8-B88E-ED1D-C2BE-15A988DA3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BF67E352-D175-1A6D-49CB-0FD965AC85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57" y="2331486"/>
            <a:ext cx="6022718" cy="1999791"/>
          </a:xfrm>
          <a:prstGeom prst="rect">
            <a:avLst/>
          </a:prstGeom>
        </p:spPr>
      </p:pic>
      <p:pic>
        <p:nvPicPr>
          <p:cNvPr id="9" name="Imagen 20">
            <a:extLst>
              <a:ext uri="{FF2B5EF4-FFF2-40B4-BE49-F238E27FC236}">
                <a16:creationId xmlns:a16="http://schemas.microsoft.com/office/drawing/2014/main" id="{D1D314AD-7F8F-C87A-D58D-A0ED03AFED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1445" y="6444397"/>
            <a:ext cx="2014148" cy="218744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54BAD1ED-1E57-BBE5-875D-05381308A6E5}"/>
              </a:ext>
            </a:extLst>
          </p:cNvPr>
          <p:cNvSpPr/>
          <p:nvPr/>
        </p:nvSpPr>
        <p:spPr>
          <a:xfrm>
            <a:off x="5774817" y="2284790"/>
            <a:ext cx="29367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es-E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1207E347-5749-E712-3A59-B9FD61DD89CC}"/>
              </a:ext>
            </a:extLst>
          </p:cNvPr>
          <p:cNvSpPr txBox="1"/>
          <p:nvPr/>
        </p:nvSpPr>
        <p:spPr>
          <a:xfrm>
            <a:off x="996624" y="3817916"/>
            <a:ext cx="551671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200">
                <a:latin typeface="Raleway" pitchFamily="2" charset="0"/>
              </a:rPr>
              <a:t>Soporte a las operaciones y procesos críticos de la empresa.</a:t>
            </a:r>
            <a:endParaRPr lang="es-EC" sz="1200">
              <a:latin typeface="Raleway" pitchFamily="2" charset="0"/>
            </a:endParaRPr>
          </a:p>
        </p:txBody>
      </p:sp>
      <p:sp>
        <p:nvSpPr>
          <p:cNvPr id="3" name="Google Shape;76;p3">
            <a:extLst>
              <a:ext uri="{FF2B5EF4-FFF2-40B4-BE49-F238E27FC236}">
                <a16:creationId xmlns:a16="http://schemas.microsoft.com/office/drawing/2014/main" id="{2059BCEE-1D27-0DC3-BF23-AAB0B3E41207}"/>
              </a:ext>
            </a:extLst>
          </p:cNvPr>
          <p:cNvSpPr txBox="1"/>
          <p:nvPr/>
        </p:nvSpPr>
        <p:spPr>
          <a:xfrm>
            <a:off x="330730" y="620828"/>
            <a:ext cx="6093618" cy="33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PA" sz="1600" b="1" i="0" u="none" strike="noStrike" cap="none">
                <a:solidFill>
                  <a:srgbClr val="2D8BE3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¿Qué hay a nivel de tecnología?</a:t>
            </a:r>
            <a:endParaRPr sz="1600" b="1" i="0" u="none" strike="noStrike" cap="none">
              <a:solidFill>
                <a:srgbClr val="2D8BE3"/>
              </a:solidFill>
              <a:latin typeface="Raleway SemiBold"/>
              <a:ea typeface="Raleway SemiBold"/>
              <a:cs typeface="Raleway SemiBold"/>
              <a:sym typeface="Raleway SemiBold"/>
            </a:endParaRPr>
          </a:p>
        </p:txBody>
      </p:sp>
      <p:sp>
        <p:nvSpPr>
          <p:cNvPr id="8" name="Google Shape;77;p3">
            <a:extLst>
              <a:ext uri="{FF2B5EF4-FFF2-40B4-BE49-F238E27FC236}">
                <a16:creationId xmlns:a16="http://schemas.microsoft.com/office/drawing/2014/main" id="{7682E606-18FD-0275-24C5-4078733E1865}"/>
              </a:ext>
            </a:extLst>
          </p:cNvPr>
          <p:cNvSpPr txBox="1"/>
          <p:nvPr/>
        </p:nvSpPr>
        <p:spPr>
          <a:xfrm>
            <a:off x="330730" y="257909"/>
            <a:ext cx="6096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400" b="0" i="0" u="none" strike="noStrike" cap="none">
                <a:solidFill>
                  <a:srgbClr val="002D6C"/>
                </a:solidFill>
                <a:latin typeface="Raleway Light"/>
                <a:ea typeface="Raleway Light"/>
                <a:cs typeface="Raleway Light"/>
                <a:sym typeface="Raleway Light"/>
              </a:rPr>
              <a:t>MAPA DE SISTEMAS</a:t>
            </a:r>
            <a:endParaRPr sz="2400" b="0" i="0" u="none" strike="noStrike" cap="none">
              <a:solidFill>
                <a:srgbClr val="002D6C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2" name="CuadroTexto 19">
            <a:extLst>
              <a:ext uri="{FF2B5EF4-FFF2-40B4-BE49-F238E27FC236}">
                <a16:creationId xmlns:a16="http://schemas.microsoft.com/office/drawing/2014/main" id="{3693776D-CD38-108B-55CE-A37A76BD3847}"/>
              </a:ext>
            </a:extLst>
          </p:cNvPr>
          <p:cNvSpPr txBox="1"/>
          <p:nvPr/>
        </p:nvSpPr>
        <p:spPr>
          <a:xfrm>
            <a:off x="146408" y="4525254"/>
            <a:ext cx="59104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Riesgos Tecnológicos Asociados:</a:t>
            </a:r>
          </a:p>
          <a:p>
            <a:pPr algn="just"/>
            <a:endParaRPr lang="es-MX" sz="1200" dirty="0">
              <a:latin typeface="Raleway" pitchFamily="2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Obsolescencia crítica del Core: </a:t>
            </a:r>
            <a:r>
              <a:rPr lang="es-MX" sz="1200" dirty="0">
                <a:latin typeface="Raleway" pitchFamily="2" charset="0"/>
              </a:rPr>
              <a:t>{{CORE_SISTEMA_1}} opera sobre una versión antigua de Oracle y componentes </a:t>
            </a:r>
            <a:r>
              <a:rPr lang="es-MX" sz="1200" dirty="0" err="1">
                <a:latin typeface="Raleway" pitchFamily="2" charset="0"/>
              </a:rPr>
              <a:t>front-end</a:t>
            </a:r>
            <a:r>
              <a:rPr lang="es-MX" sz="1200" dirty="0">
                <a:latin typeface="Raleway" pitchFamily="2" charset="0"/>
              </a:rPr>
              <a:t> fuera de soporte, aumentando el riesgo de fallas, incidentes operativos y restricciones para su mantenimiento.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Limitaciones para evolucionar el sistema: </a:t>
            </a:r>
            <a:r>
              <a:rPr lang="es-MX" sz="1200" dirty="0">
                <a:latin typeface="Raleway" pitchFamily="2" charset="0"/>
              </a:rPr>
              <a:t>La tecnología actual impide incorporar funcionalidades modernas, frena mejoras y dificulta la adaptación del banco a nuevas necesidades operativas o regulatorias.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ED20CB2-A94C-464F-C213-1466CDC7C6CB}"/>
              </a:ext>
            </a:extLst>
          </p:cNvPr>
          <p:cNvSpPr txBox="1"/>
          <p:nvPr/>
        </p:nvSpPr>
        <p:spPr>
          <a:xfrm>
            <a:off x="6504402" y="2467776"/>
            <a:ext cx="464853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200" dirty="0">
                <a:latin typeface="Raleway" pitchFamily="2" charset="0"/>
              </a:rPr>
              <a:t>El sistema </a:t>
            </a:r>
            <a:r>
              <a:rPr lang="es-MX" sz="1200" dirty="0" err="1">
                <a:latin typeface="Raleway" pitchFamily="2" charset="0"/>
              </a:rPr>
              <a:t>core</a:t>
            </a:r>
            <a:r>
              <a:rPr lang="es-MX" sz="1200" dirty="0">
                <a:latin typeface="Raleway" pitchFamily="2" charset="0"/>
              </a:rPr>
              <a:t> </a:t>
            </a: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{{CORE_SISTEMA_1}} soporta las operaciones principales del banco</a:t>
            </a:r>
            <a:r>
              <a:rPr lang="es-MX" sz="1200" dirty="0">
                <a:latin typeface="Raleway" pitchFamily="2" charset="0"/>
              </a:rPr>
              <a:t>, sin embargo, </a:t>
            </a: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su tecnología base presenta niveles críticos de obsolescencia</a:t>
            </a:r>
            <a:r>
              <a:rPr lang="es-MX" sz="1200" dirty="0">
                <a:latin typeface="Raleway" pitchFamily="2" charset="0"/>
              </a:rPr>
              <a:t>, tanto en su motor de base de datos como en los componentes </a:t>
            </a:r>
            <a:r>
              <a:rPr lang="es-MX" sz="1200" dirty="0" err="1">
                <a:latin typeface="Raleway" pitchFamily="2" charset="0"/>
              </a:rPr>
              <a:t>front-end</a:t>
            </a:r>
            <a:r>
              <a:rPr lang="es-MX" sz="1200" dirty="0">
                <a:latin typeface="Raleway" pitchFamily="2" charset="0"/>
              </a:rPr>
              <a:t> que utiliza.</a:t>
            </a:r>
          </a:p>
          <a:p>
            <a:pPr algn="just"/>
            <a:endParaRPr lang="es-MX" sz="1200" dirty="0">
              <a:latin typeface="Raleway" pitchFamily="2" charset="0"/>
            </a:endParaRPr>
          </a:p>
          <a:p>
            <a:pPr algn="just"/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Esta situación ha generado restricciones importantes para mantener, actualizar o extender el sistema</a:t>
            </a:r>
            <a:r>
              <a:rPr lang="es-MX" sz="1200" dirty="0">
                <a:latin typeface="Raleway" pitchFamily="2" charset="0"/>
              </a:rPr>
              <a:t>, obligando al banco a depender de un soporte especializado y dificultando la implementación de mejoras o nuevos desarrollos.</a:t>
            </a:r>
          </a:p>
          <a:p>
            <a:pPr algn="just"/>
            <a:endParaRPr lang="es-MX" sz="1200" dirty="0">
              <a:latin typeface="Raleway" pitchFamily="2" charset="0"/>
            </a:endParaRPr>
          </a:p>
          <a:p>
            <a:pPr algn="just"/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Se dio inició a un proceso de migración a una versión soportada de Oracle</a:t>
            </a:r>
            <a:r>
              <a:rPr lang="es-MX" sz="1200" dirty="0">
                <a:latin typeface="Raleway" pitchFamily="2" charset="0"/>
              </a:rPr>
              <a:t>. Este desarrollo debe buscar asegurar la estabilidad del sistema actual y preparar el camino para una evolución tecnológica más controlada y sostenible.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3C03AF6C-05C1-DE16-9BFA-EBF7DD3F0464}"/>
              </a:ext>
            </a:extLst>
          </p:cNvPr>
          <p:cNvCxnSpPr/>
          <p:nvPr/>
        </p:nvCxnSpPr>
        <p:spPr>
          <a:xfrm>
            <a:off x="6233146" y="2133600"/>
            <a:ext cx="0" cy="472440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ángulo 13">
            <a:extLst>
              <a:ext uri="{FF2B5EF4-FFF2-40B4-BE49-F238E27FC236}">
                <a16:creationId xmlns:a16="http://schemas.microsoft.com/office/drawing/2014/main" id="{5AF8734E-998E-DB1E-93E1-78ED53DC2062}"/>
              </a:ext>
            </a:extLst>
          </p:cNvPr>
          <p:cNvSpPr/>
          <p:nvPr/>
        </p:nvSpPr>
        <p:spPr>
          <a:xfrm>
            <a:off x="2488855" y="2867529"/>
            <a:ext cx="1152144" cy="6657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1028" name="Picture 4" descr="Imagen generada">
            <a:extLst>
              <a:ext uri="{FF2B5EF4-FFF2-40B4-BE49-F238E27FC236}">
                <a16:creationId xmlns:a16="http://schemas.microsoft.com/office/drawing/2014/main" id="{FA9A503B-4C37-9567-4799-82AC729731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3" t="9664" r="28754" b="31463"/>
          <a:stretch>
            <a:fillRect/>
          </a:stretch>
        </p:blipFill>
        <p:spPr bwMode="auto">
          <a:xfrm>
            <a:off x="11195376" y="3463826"/>
            <a:ext cx="573921" cy="751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FFB0D9FD-4F7D-77C5-A88B-96E6032A71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03969" y="2443911"/>
            <a:ext cx="847235" cy="847235"/>
          </a:xfrm>
          <a:prstGeom prst="rect">
            <a:avLst/>
          </a:prstGeom>
        </p:spPr>
      </p:pic>
      <p:pic>
        <p:nvPicPr>
          <p:cNvPr id="7" name="Picture 7" descr="Imagen generada">
            <a:extLst>
              <a:ext uri="{FF2B5EF4-FFF2-40B4-BE49-F238E27FC236}">
                <a16:creationId xmlns:a16="http://schemas.microsoft.com/office/drawing/2014/main" id="{A9434175-8460-53E0-3DCB-661465F8B8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8" t="10473" r="26355" b="15067"/>
          <a:stretch>
            <a:fillRect/>
          </a:stretch>
        </p:blipFill>
        <p:spPr bwMode="auto">
          <a:xfrm>
            <a:off x="11264078" y="4469153"/>
            <a:ext cx="570402" cy="92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uadroTexto 19">
            <a:extLst>
              <a:ext uri="{FF2B5EF4-FFF2-40B4-BE49-F238E27FC236}">
                <a16:creationId xmlns:a16="http://schemas.microsoft.com/office/drawing/2014/main" id="{462B9020-14C8-4B88-DDBD-5F1D5B6EAFCC}"/>
              </a:ext>
            </a:extLst>
          </p:cNvPr>
          <p:cNvSpPr txBox="1"/>
          <p:nvPr/>
        </p:nvSpPr>
        <p:spPr>
          <a:xfrm>
            <a:off x="99857" y="1157090"/>
            <a:ext cx="119261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400" dirty="0">
                <a:latin typeface="Raleway" pitchFamily="2" charset="0"/>
              </a:rPr>
              <a:t>Se realizó el levantamiento del mapa de sistemas de {{CLIENTE}} junto con el equipo de tecnología, con el fin de entender los sistemas y sus interrelaciones. Para esto, se realizó una clasificación  en 4 grandes grupos de acuerdo con los tipos de sistemas para las áreas definidas en el alcance:</a:t>
            </a:r>
          </a:p>
        </p:txBody>
      </p:sp>
    </p:spTree>
    <p:extLst>
      <p:ext uri="{BB962C8B-B14F-4D97-AF65-F5344CB8AC3E}">
        <p14:creationId xmlns:p14="http://schemas.microsoft.com/office/powerpoint/2010/main" val="4022958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10C445-6976-704D-A6E9-DF4FCCD84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07A8CABC-92CB-5A2C-1FD4-64BB8CCA7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2572" y="2329033"/>
            <a:ext cx="5897069" cy="2002244"/>
          </a:xfrm>
          <a:prstGeom prst="rect">
            <a:avLst/>
          </a:prstGeom>
        </p:spPr>
      </p:pic>
      <p:pic>
        <p:nvPicPr>
          <p:cNvPr id="9" name="Imagen 20">
            <a:extLst>
              <a:ext uri="{FF2B5EF4-FFF2-40B4-BE49-F238E27FC236}">
                <a16:creationId xmlns:a16="http://schemas.microsoft.com/office/drawing/2014/main" id="{C7BD06E3-D697-469C-EF71-C42E8E7AB1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1445" y="6444397"/>
            <a:ext cx="2014148" cy="218744"/>
          </a:xfrm>
          <a:prstGeom prst="rect">
            <a:avLst/>
          </a:prstGeom>
        </p:spPr>
      </p:pic>
      <p:sp>
        <p:nvSpPr>
          <p:cNvPr id="13" name="Rectángulo 12">
            <a:extLst>
              <a:ext uri="{FF2B5EF4-FFF2-40B4-BE49-F238E27FC236}">
                <a16:creationId xmlns:a16="http://schemas.microsoft.com/office/drawing/2014/main" id="{F2A03824-825D-CE51-C444-DC782B540987}"/>
              </a:ext>
            </a:extLst>
          </p:cNvPr>
          <p:cNvSpPr/>
          <p:nvPr/>
        </p:nvSpPr>
        <p:spPr>
          <a:xfrm>
            <a:off x="11627674" y="2228286"/>
            <a:ext cx="5513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  <a:endParaRPr lang="es-E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30657E19-08CE-88EC-56BA-5AF7639D5CEF}"/>
              </a:ext>
            </a:extLst>
          </p:cNvPr>
          <p:cNvSpPr txBox="1"/>
          <p:nvPr/>
        </p:nvSpPr>
        <p:spPr>
          <a:xfrm>
            <a:off x="6648809" y="3866797"/>
            <a:ext cx="521900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C" sz="1200">
                <a:latin typeface="Raleway" pitchFamily="2" charset="0"/>
              </a:rPr>
              <a:t>Herramientas utilizadas para la operación de los colaboradores</a:t>
            </a:r>
          </a:p>
        </p:txBody>
      </p:sp>
      <p:sp>
        <p:nvSpPr>
          <p:cNvPr id="3" name="Google Shape;76;p3">
            <a:extLst>
              <a:ext uri="{FF2B5EF4-FFF2-40B4-BE49-F238E27FC236}">
                <a16:creationId xmlns:a16="http://schemas.microsoft.com/office/drawing/2014/main" id="{81ED10C7-E23B-1171-162F-A2CD184E0A43}"/>
              </a:ext>
            </a:extLst>
          </p:cNvPr>
          <p:cNvSpPr txBox="1"/>
          <p:nvPr/>
        </p:nvSpPr>
        <p:spPr>
          <a:xfrm>
            <a:off x="330730" y="620828"/>
            <a:ext cx="6093618" cy="33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PA" sz="1600" b="1" i="0" u="none" strike="noStrike" cap="none">
                <a:solidFill>
                  <a:srgbClr val="2D8BE3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¿Qué hay a nivel de tecnología?</a:t>
            </a:r>
            <a:endParaRPr sz="1600" b="1" i="0" u="none" strike="noStrike" cap="none">
              <a:solidFill>
                <a:srgbClr val="2D8BE3"/>
              </a:solidFill>
              <a:latin typeface="Raleway SemiBold"/>
              <a:ea typeface="Raleway SemiBold"/>
              <a:cs typeface="Raleway SemiBold"/>
              <a:sym typeface="Raleway SemiBold"/>
            </a:endParaRPr>
          </a:p>
        </p:txBody>
      </p:sp>
      <p:sp>
        <p:nvSpPr>
          <p:cNvPr id="8" name="Google Shape;77;p3">
            <a:extLst>
              <a:ext uri="{FF2B5EF4-FFF2-40B4-BE49-F238E27FC236}">
                <a16:creationId xmlns:a16="http://schemas.microsoft.com/office/drawing/2014/main" id="{F8656ABF-F7BC-49B1-325A-D085E38988C4}"/>
              </a:ext>
            </a:extLst>
          </p:cNvPr>
          <p:cNvSpPr txBox="1"/>
          <p:nvPr/>
        </p:nvSpPr>
        <p:spPr>
          <a:xfrm>
            <a:off x="330730" y="257909"/>
            <a:ext cx="6096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400" b="0" i="0" u="none" strike="noStrike" cap="none">
                <a:solidFill>
                  <a:srgbClr val="002D6C"/>
                </a:solidFill>
                <a:latin typeface="Raleway Light"/>
                <a:ea typeface="Raleway Light"/>
                <a:cs typeface="Raleway Light"/>
                <a:sym typeface="Raleway Light"/>
              </a:rPr>
              <a:t>MAPA DE SISTEMAS</a:t>
            </a:r>
            <a:endParaRPr sz="2400" b="0" i="0" u="none" strike="noStrike" cap="none">
              <a:solidFill>
                <a:srgbClr val="002D6C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8342F6B-4837-0862-67BA-5C404C81095C}"/>
              </a:ext>
            </a:extLst>
          </p:cNvPr>
          <p:cNvSpPr txBox="1"/>
          <p:nvPr/>
        </p:nvSpPr>
        <p:spPr>
          <a:xfrm>
            <a:off x="1326087" y="2833764"/>
            <a:ext cx="424185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200" dirty="0">
                <a:latin typeface="Raleway" pitchFamily="2" charset="0"/>
              </a:rPr>
              <a:t>Sistemas como {{OPS_SISTEMA_1}}, </a:t>
            </a: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actualmente utilizado principalmente como repositorio de documentos</a:t>
            </a:r>
            <a:r>
              <a:rPr lang="es-MX" sz="1200" dirty="0">
                <a:latin typeface="Raleway" pitchFamily="2" charset="0"/>
              </a:rPr>
              <a:t>, sin integraciones profundas ni automatizaciones relevantes, </a:t>
            </a: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genera un desequilibrio significativo entre su costo y el valor que aporta</a:t>
            </a:r>
            <a:r>
              <a:rPr lang="es-MX" sz="1200" dirty="0">
                <a:latin typeface="Raleway" pitchFamily="2" charset="0"/>
              </a:rPr>
              <a:t>, convirtiéndolo en una solución tecnológica sobredimensionada para las necesidades reales del banco. </a:t>
            </a:r>
          </a:p>
          <a:p>
            <a:pPr algn="just"/>
            <a:endParaRPr lang="es-MX" sz="1200" dirty="0">
              <a:latin typeface="Raleway" pitchFamily="2" charset="0"/>
            </a:endParaRPr>
          </a:p>
          <a:p>
            <a:pPr algn="just"/>
            <a:r>
              <a:rPr lang="es-MX" sz="1200" dirty="0">
                <a:latin typeface="Raleway" pitchFamily="2" charset="0"/>
              </a:rPr>
              <a:t>Paralelamente, </a:t>
            </a: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la infraestructura de seguridad presenta brechas importantes</a:t>
            </a:r>
            <a:r>
              <a:rPr lang="es-MX" sz="1200" dirty="0">
                <a:latin typeface="Raleway" pitchFamily="2" charset="0"/>
              </a:rPr>
              <a:t>. Los equipos carecen de </a:t>
            </a: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herramientas automatizadas para la gestión de vulnerabilidades</a:t>
            </a:r>
            <a:r>
              <a:rPr lang="es-MX" sz="1200" dirty="0">
                <a:latin typeface="Raleway" pitchFamily="2" charset="0"/>
              </a:rPr>
              <a:t>, Además, no se cuenta con mecanismos avanzados para monitorear comportamientos anómalos en los sistemas.</a:t>
            </a:r>
            <a:endParaRPr lang="es-EC" sz="1200" dirty="0">
              <a:latin typeface="Raleway" pitchFamily="2" charset="0"/>
            </a:endParaRPr>
          </a:p>
        </p:txBody>
      </p:sp>
      <p:sp>
        <p:nvSpPr>
          <p:cNvPr id="11" name="CuadroTexto 19">
            <a:extLst>
              <a:ext uri="{FF2B5EF4-FFF2-40B4-BE49-F238E27FC236}">
                <a16:creationId xmlns:a16="http://schemas.microsoft.com/office/drawing/2014/main" id="{17AD9E59-F736-779B-72F0-6A34D7232C21}"/>
              </a:ext>
            </a:extLst>
          </p:cNvPr>
          <p:cNvSpPr txBox="1"/>
          <p:nvPr/>
        </p:nvSpPr>
        <p:spPr>
          <a:xfrm>
            <a:off x="5965399" y="4450723"/>
            <a:ext cx="60070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Riesgos Tecnológicos Asociados:</a:t>
            </a:r>
          </a:p>
          <a:p>
            <a:pPr algn="just"/>
            <a:endParaRPr lang="es-MX" sz="1200" dirty="0">
              <a:latin typeface="Raleway" pitchFamily="2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Subutilización de sistemas: </a:t>
            </a:r>
            <a:r>
              <a:rPr lang="es-MX" sz="1200" dirty="0" err="1">
                <a:latin typeface="Raleway" pitchFamily="2" charset="0"/>
              </a:rPr>
              <a:t>OnBase</a:t>
            </a:r>
            <a:r>
              <a:rPr lang="es-MX" sz="1200" dirty="0">
                <a:latin typeface="Raleway" pitchFamily="2" charset="0"/>
              </a:rPr>
              <a:t> representa un gasto elevado para ser utilizado únicamente como repositorio documental.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s-MX" sz="1200" b="1" dirty="0">
              <a:solidFill>
                <a:srgbClr val="C00000"/>
              </a:solidFill>
              <a:latin typeface="Raleway" pitchFamily="2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Ausencia de controles de seguridad modernos: </a:t>
            </a:r>
            <a:r>
              <a:rPr lang="es-MX" sz="1200" dirty="0">
                <a:latin typeface="Raleway" pitchFamily="2" charset="0"/>
              </a:rPr>
              <a:t>La falta de herramientas especializadas para gestionar vulnerabilidades, parches y actividad sospechosa en los sistemas incrementa el riesgo de incidentes operativos y ciberataques.</a:t>
            </a:r>
            <a:endParaRPr lang="es-ES" sz="1200" dirty="0">
              <a:latin typeface="Raleway" pitchFamily="2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7D5C21F6-CBED-71C8-D50D-A339DBB9B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17" y="4388318"/>
            <a:ext cx="847235" cy="84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459C54E0-FA6C-BC92-9142-B53E07EFD74F}"/>
              </a:ext>
            </a:extLst>
          </p:cNvPr>
          <p:cNvCxnSpPr/>
          <p:nvPr/>
        </p:nvCxnSpPr>
        <p:spPr>
          <a:xfrm>
            <a:off x="5812522" y="2133600"/>
            <a:ext cx="0" cy="472440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ángulo 5">
            <a:extLst>
              <a:ext uri="{FF2B5EF4-FFF2-40B4-BE49-F238E27FC236}">
                <a16:creationId xmlns:a16="http://schemas.microsoft.com/office/drawing/2014/main" id="{1C146270-282D-057C-D6D9-432EA1CE6CFC}"/>
              </a:ext>
            </a:extLst>
          </p:cNvPr>
          <p:cNvSpPr/>
          <p:nvPr/>
        </p:nvSpPr>
        <p:spPr>
          <a:xfrm>
            <a:off x="7491274" y="2609409"/>
            <a:ext cx="1044606" cy="4846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2053" name="Picture 5" descr="Imagen generada">
            <a:extLst>
              <a:ext uri="{FF2B5EF4-FFF2-40B4-BE49-F238E27FC236}">
                <a16:creationId xmlns:a16="http://schemas.microsoft.com/office/drawing/2014/main" id="{85603042-C7AE-A22E-EC70-04B9FDC99D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44" t="10473" r="20355" b="13733"/>
          <a:stretch>
            <a:fillRect/>
          </a:stretch>
        </p:blipFill>
        <p:spPr bwMode="auto">
          <a:xfrm>
            <a:off x="655105" y="3142244"/>
            <a:ext cx="634926" cy="84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19">
            <a:extLst>
              <a:ext uri="{FF2B5EF4-FFF2-40B4-BE49-F238E27FC236}">
                <a16:creationId xmlns:a16="http://schemas.microsoft.com/office/drawing/2014/main" id="{F25E883E-9E57-5C0E-7A98-87FAA8658178}"/>
              </a:ext>
            </a:extLst>
          </p:cNvPr>
          <p:cNvSpPr txBox="1"/>
          <p:nvPr/>
        </p:nvSpPr>
        <p:spPr>
          <a:xfrm>
            <a:off x="99857" y="1157090"/>
            <a:ext cx="119261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400" dirty="0">
                <a:latin typeface="Raleway" pitchFamily="2" charset="0"/>
              </a:rPr>
              <a:t>Se realizó el levantamiento del mapa de sistemas de {{CLIENTE}} junto con el equipo de tecnología, con el fin de entender los sistemas y sus interrelaciones. Para esto, se realizó una clasificación  en 4 grandes grupos de acuerdo con los tipos de sistemas para las áreas definidas en el alcance:</a:t>
            </a:r>
          </a:p>
        </p:txBody>
      </p:sp>
    </p:spTree>
    <p:extLst>
      <p:ext uri="{BB962C8B-B14F-4D97-AF65-F5344CB8AC3E}">
        <p14:creationId xmlns:p14="http://schemas.microsoft.com/office/powerpoint/2010/main" val="2942624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436C8-1DEE-49A3-0A8F-ECA0D438E4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7A26F26-A18A-F974-45EB-4D91CC30AD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2574" y="4321394"/>
            <a:ext cx="5897070" cy="1994633"/>
          </a:xfrm>
          <a:prstGeom prst="rect">
            <a:avLst/>
          </a:prstGeom>
        </p:spPr>
      </p:pic>
      <p:pic>
        <p:nvPicPr>
          <p:cNvPr id="9" name="Imagen 20">
            <a:extLst>
              <a:ext uri="{FF2B5EF4-FFF2-40B4-BE49-F238E27FC236}">
                <a16:creationId xmlns:a16="http://schemas.microsoft.com/office/drawing/2014/main" id="{E41BB365-0323-E01D-6380-4EF1BB8A8A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1445" y="6444397"/>
            <a:ext cx="2014148" cy="218744"/>
          </a:xfrm>
          <a:prstGeom prst="rect">
            <a:avLst/>
          </a:prstGeom>
        </p:spPr>
      </p:pic>
      <p:sp>
        <p:nvSpPr>
          <p:cNvPr id="15" name="Rectángulo 14">
            <a:extLst>
              <a:ext uri="{FF2B5EF4-FFF2-40B4-BE49-F238E27FC236}">
                <a16:creationId xmlns:a16="http://schemas.microsoft.com/office/drawing/2014/main" id="{0A01C991-128D-9535-8400-099A78E2A602}"/>
              </a:ext>
            </a:extLst>
          </p:cNvPr>
          <p:cNvSpPr/>
          <p:nvPr/>
        </p:nvSpPr>
        <p:spPr>
          <a:xfrm>
            <a:off x="11732345" y="4279581"/>
            <a:ext cx="29367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  <a:p>
            <a:pPr algn="ctr"/>
            <a:endParaRPr lang="es-E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5C796DBB-1F10-28C0-AECD-00870165F483}"/>
              </a:ext>
            </a:extLst>
          </p:cNvPr>
          <p:cNvSpPr txBox="1"/>
          <p:nvPr/>
        </p:nvSpPr>
        <p:spPr>
          <a:xfrm>
            <a:off x="6693649" y="5675168"/>
            <a:ext cx="52575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200" dirty="0">
                <a:latin typeface="Raleway" pitchFamily="2" charset="0"/>
              </a:rPr>
              <a:t>Desarrollo de actividades de comunicación y reportería por los colaboradores, como herramientas de productividad y suites ofimáticas.</a:t>
            </a:r>
            <a:endParaRPr lang="es-EC" sz="1200" dirty="0"/>
          </a:p>
        </p:txBody>
      </p:sp>
      <p:sp>
        <p:nvSpPr>
          <p:cNvPr id="3" name="Google Shape;76;p3">
            <a:extLst>
              <a:ext uri="{FF2B5EF4-FFF2-40B4-BE49-F238E27FC236}">
                <a16:creationId xmlns:a16="http://schemas.microsoft.com/office/drawing/2014/main" id="{0BA892FD-9C42-123D-9BC3-0082031C1A57}"/>
              </a:ext>
            </a:extLst>
          </p:cNvPr>
          <p:cNvSpPr txBox="1"/>
          <p:nvPr/>
        </p:nvSpPr>
        <p:spPr>
          <a:xfrm>
            <a:off x="330730" y="620828"/>
            <a:ext cx="6093618" cy="33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PA" sz="1600" b="1" i="0" u="none" strike="noStrike" cap="none" dirty="0">
                <a:solidFill>
                  <a:srgbClr val="2D8BE3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¿Qué hay a nivel de tecnología?</a:t>
            </a:r>
            <a:endParaRPr sz="1600" b="1" i="0" u="none" strike="noStrike" cap="none" dirty="0">
              <a:solidFill>
                <a:srgbClr val="2D8BE3"/>
              </a:solidFill>
              <a:latin typeface="Raleway SemiBold"/>
              <a:ea typeface="Raleway SemiBold"/>
              <a:cs typeface="Raleway SemiBold"/>
              <a:sym typeface="Raleway SemiBold"/>
            </a:endParaRPr>
          </a:p>
        </p:txBody>
      </p:sp>
      <p:sp>
        <p:nvSpPr>
          <p:cNvPr id="8" name="Google Shape;77;p3">
            <a:extLst>
              <a:ext uri="{FF2B5EF4-FFF2-40B4-BE49-F238E27FC236}">
                <a16:creationId xmlns:a16="http://schemas.microsoft.com/office/drawing/2014/main" id="{4EE46EF6-E784-F082-A408-B4B7113FD6DA}"/>
              </a:ext>
            </a:extLst>
          </p:cNvPr>
          <p:cNvSpPr txBox="1"/>
          <p:nvPr/>
        </p:nvSpPr>
        <p:spPr>
          <a:xfrm>
            <a:off x="330730" y="257909"/>
            <a:ext cx="6096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400" b="0" i="0" u="none" strike="noStrike" cap="none">
                <a:solidFill>
                  <a:srgbClr val="002D6C"/>
                </a:solidFill>
                <a:latin typeface="Raleway Light"/>
                <a:ea typeface="Raleway Light"/>
                <a:cs typeface="Raleway Light"/>
                <a:sym typeface="Raleway Light"/>
              </a:rPr>
              <a:t>MAPA DE SISTEMAS</a:t>
            </a:r>
            <a:endParaRPr sz="2400" b="0" i="0" u="none" strike="noStrike" cap="none">
              <a:solidFill>
                <a:srgbClr val="002D6C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2" name="CuadroTexto 19">
            <a:extLst>
              <a:ext uri="{FF2B5EF4-FFF2-40B4-BE49-F238E27FC236}">
                <a16:creationId xmlns:a16="http://schemas.microsoft.com/office/drawing/2014/main" id="{4AAA8BF6-4814-F4EE-ED4D-BDE5A863B224}"/>
              </a:ext>
            </a:extLst>
          </p:cNvPr>
          <p:cNvSpPr txBox="1"/>
          <p:nvPr/>
        </p:nvSpPr>
        <p:spPr>
          <a:xfrm>
            <a:off x="5986313" y="2460764"/>
            <a:ext cx="6059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Riesgos Tecnológicos Asociados:</a:t>
            </a:r>
          </a:p>
          <a:p>
            <a:pPr algn="just"/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Dependencia de reportes manuales: </a:t>
            </a:r>
            <a:r>
              <a:rPr lang="es-MX" sz="1200" dirty="0">
                <a:latin typeface="Raleway" pitchFamily="2" charset="0"/>
              </a:rPr>
              <a:t>La mayoría de los indicadores, reportes y consultas requieren intervención del equipo de TI, lo que retrasa la toma de decisiones y genera cuellos de botella.</a:t>
            </a:r>
          </a:p>
          <a:p>
            <a:pPr algn="just"/>
            <a:endParaRPr lang="es-MX" sz="1200" dirty="0">
              <a:latin typeface="Raleway" pitchFamily="2" charset="0"/>
            </a:endParaRPr>
          </a:p>
          <a:p>
            <a:pPr algn="just"/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Bajo aprovechamiento del valor de la información: </a:t>
            </a:r>
            <a:r>
              <a:rPr lang="es-MX" sz="1200" dirty="0">
                <a:latin typeface="Raleway" pitchFamily="2" charset="0"/>
              </a:rPr>
              <a:t>El banco no está utilizando herramientas modernas de visualización ni analítica avanzada que permitan identificar tendencias, riesgos o oportunidades de negocio de forma ágil.</a:t>
            </a:r>
          </a:p>
        </p:txBody>
      </p:sp>
      <p:pic>
        <p:nvPicPr>
          <p:cNvPr id="3076" name="Picture 4" descr="Imagen generada">
            <a:extLst>
              <a:ext uri="{FF2B5EF4-FFF2-40B4-BE49-F238E27FC236}">
                <a16:creationId xmlns:a16="http://schemas.microsoft.com/office/drawing/2014/main" id="{49A95B40-42FA-7909-84A1-82568DF2F5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47" y="2884791"/>
            <a:ext cx="967668" cy="967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5511369-0BD1-8DB4-7A35-992B58EAF9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466" y="4512981"/>
            <a:ext cx="890016" cy="890016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3922BDF4-767C-4B0C-55BF-928731E1612F}"/>
              </a:ext>
            </a:extLst>
          </p:cNvPr>
          <p:cNvSpPr/>
          <p:nvPr/>
        </p:nvSpPr>
        <p:spPr>
          <a:xfrm>
            <a:off x="8520860" y="4957989"/>
            <a:ext cx="1100498" cy="5379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F220A405-5C25-8539-1A8B-40C04AF086B5}"/>
              </a:ext>
            </a:extLst>
          </p:cNvPr>
          <p:cNvCxnSpPr/>
          <p:nvPr/>
        </p:nvCxnSpPr>
        <p:spPr>
          <a:xfrm>
            <a:off x="5786725" y="2002023"/>
            <a:ext cx="0" cy="472440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8F4A01F-32E2-2588-A084-5DC282E36CEB}"/>
              </a:ext>
            </a:extLst>
          </p:cNvPr>
          <p:cNvSpPr txBox="1"/>
          <p:nvPr/>
        </p:nvSpPr>
        <p:spPr>
          <a:xfrm>
            <a:off x="1425432" y="2524250"/>
            <a:ext cx="4127551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200" dirty="0">
                <a:latin typeface="Raleway" pitchFamily="2" charset="0"/>
              </a:rPr>
              <a:t>Se cuenta con una </a:t>
            </a: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gran cantidad de información valiosa </a:t>
            </a:r>
            <a:r>
              <a:rPr lang="es-MX" sz="1200" dirty="0">
                <a:latin typeface="Raleway" pitchFamily="2" charset="0"/>
              </a:rPr>
              <a:t>generada por {{CORE_SISTEMA_1}} y otros sistemas, pero actualmente </a:t>
            </a: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esta data no está siendo explotada de manera estratégica</a:t>
            </a:r>
            <a:r>
              <a:rPr lang="es-MX" sz="1200" dirty="0">
                <a:latin typeface="Raleway" pitchFamily="2" charset="0"/>
              </a:rPr>
              <a:t>. La mayoría de los reportes son manejados por cada área, utilizando archivos planos, scripts o extracciones manuales. Esto provoca retrasos, retrabajos y una fuerte dependencia operativa del área tecnológica.</a:t>
            </a:r>
          </a:p>
          <a:p>
            <a:pPr algn="just"/>
            <a:endParaRPr lang="es-MX" sz="1200" dirty="0">
              <a:latin typeface="Raleway" pitchFamily="2" charset="0"/>
            </a:endParaRPr>
          </a:p>
          <a:p>
            <a:pPr algn="just"/>
            <a:r>
              <a:rPr lang="es-MX" sz="1200" dirty="0">
                <a:latin typeface="Raleway" pitchFamily="2" charset="0"/>
              </a:rPr>
              <a:t>Si bien </a:t>
            </a: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existen algunas áreas con reportes en </a:t>
            </a:r>
            <a:r>
              <a:rPr lang="es-MX" sz="1200" b="1" dirty="0" err="1">
                <a:solidFill>
                  <a:srgbClr val="C00000"/>
                </a:solidFill>
                <a:latin typeface="Raleway" pitchFamily="2" charset="0"/>
              </a:rPr>
              <a:t>Power</a:t>
            </a: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 BI</a:t>
            </a:r>
            <a:r>
              <a:rPr lang="es-MX" sz="1200" dirty="0">
                <a:latin typeface="Raleway" pitchFamily="2" charset="0"/>
              </a:rPr>
              <a:t>, </a:t>
            </a: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no se encuentran centralizados ni unificados de manera corporativa</a:t>
            </a:r>
            <a:r>
              <a:rPr lang="es-MX" sz="1200" dirty="0">
                <a:latin typeface="Raleway" pitchFamily="2" charset="0"/>
              </a:rPr>
              <a:t>, esto impide, consolidar cifras e indicadores que apoyen la gestión del negocio. </a:t>
            </a: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Cada área construye sus propios reportes con estructuras y criterios distintos</a:t>
            </a:r>
            <a:r>
              <a:rPr lang="es-MX" sz="1200" dirty="0">
                <a:latin typeface="Raleway" pitchFamily="2" charset="0"/>
              </a:rPr>
              <a:t>, lo que deriva en inconsistencias y dificulta la toma de decisiones basada en datos confiables.</a:t>
            </a:r>
            <a:endParaRPr lang="es-EC" sz="1200" dirty="0">
              <a:latin typeface="Raleway" pitchFamily="2" charset="0"/>
            </a:endParaRPr>
          </a:p>
        </p:txBody>
      </p:sp>
      <p:sp>
        <p:nvSpPr>
          <p:cNvPr id="12" name="CuadroTexto 19">
            <a:extLst>
              <a:ext uri="{FF2B5EF4-FFF2-40B4-BE49-F238E27FC236}">
                <a16:creationId xmlns:a16="http://schemas.microsoft.com/office/drawing/2014/main" id="{28D7E1EA-7598-BFF4-8844-D54AA26EEFEB}"/>
              </a:ext>
            </a:extLst>
          </p:cNvPr>
          <p:cNvSpPr txBox="1"/>
          <p:nvPr/>
        </p:nvSpPr>
        <p:spPr>
          <a:xfrm>
            <a:off x="99857" y="1157090"/>
            <a:ext cx="119261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400" dirty="0">
                <a:latin typeface="Raleway" pitchFamily="2" charset="0"/>
              </a:rPr>
              <a:t>Se realizó el levantamiento del mapa de sistemas de {{CLIENTE}} junto con el equipo de tecnología, con el fin de entender los sistemas y sus interrelaciones. Para esto, se realizó una clasificación  en 4 grandes grupos de acuerdo con los tipos de sistemas para las áreas definidas en el alcance:</a:t>
            </a:r>
          </a:p>
        </p:txBody>
      </p:sp>
    </p:spTree>
    <p:extLst>
      <p:ext uri="{BB962C8B-B14F-4D97-AF65-F5344CB8AC3E}">
        <p14:creationId xmlns:p14="http://schemas.microsoft.com/office/powerpoint/2010/main" val="1786997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BD4BCE-E124-6B2F-A17A-FC6E261E0D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01AC0B-51AD-3F15-56CB-DB0D4FD853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4" t="3761" r="4457" b="3761"/>
          <a:stretch>
            <a:fillRect/>
          </a:stretch>
        </p:blipFill>
        <p:spPr bwMode="auto">
          <a:xfrm>
            <a:off x="390002" y="2027365"/>
            <a:ext cx="5710229" cy="444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D302DD7B-836A-275C-CB9A-9F70BD3DDCC6}"/>
              </a:ext>
            </a:extLst>
          </p:cNvPr>
          <p:cNvSpPr txBox="1"/>
          <p:nvPr/>
        </p:nvSpPr>
        <p:spPr>
          <a:xfrm>
            <a:off x="330730" y="998667"/>
            <a:ext cx="11565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400" dirty="0">
                <a:latin typeface="Raleway" pitchFamily="2" charset="0"/>
              </a:rPr>
              <a:t>Con base a las 4 categorías de sistemas, se construyó el mapa de interconexiones entre sistemas en las áreas definidas en el alcance del diagnóstico:</a:t>
            </a:r>
          </a:p>
        </p:txBody>
      </p:sp>
      <p:pic>
        <p:nvPicPr>
          <p:cNvPr id="18" name="Imagen 20">
            <a:extLst>
              <a:ext uri="{FF2B5EF4-FFF2-40B4-BE49-F238E27FC236}">
                <a16:creationId xmlns:a16="http://schemas.microsoft.com/office/drawing/2014/main" id="{EEA95A20-36DB-FADB-2FC1-85A91713A0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1445" y="6444397"/>
            <a:ext cx="2014148" cy="218744"/>
          </a:xfrm>
          <a:prstGeom prst="rect">
            <a:avLst/>
          </a:prstGeom>
        </p:spPr>
      </p:pic>
      <p:sp>
        <p:nvSpPr>
          <p:cNvPr id="8" name="Google Shape;76;p3">
            <a:extLst>
              <a:ext uri="{FF2B5EF4-FFF2-40B4-BE49-F238E27FC236}">
                <a16:creationId xmlns:a16="http://schemas.microsoft.com/office/drawing/2014/main" id="{B65C98C2-FD8D-818A-AE4F-4BA4476BAC39}"/>
              </a:ext>
            </a:extLst>
          </p:cNvPr>
          <p:cNvSpPr txBox="1"/>
          <p:nvPr/>
        </p:nvSpPr>
        <p:spPr>
          <a:xfrm>
            <a:off x="330730" y="620828"/>
            <a:ext cx="6093618" cy="33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PA" sz="1600" b="1" dirty="0">
                <a:solidFill>
                  <a:srgbClr val="2D8BE3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Interconexiones</a:t>
            </a:r>
            <a:endParaRPr sz="1600" b="1" i="0" u="none" strike="noStrike" cap="none" dirty="0">
              <a:solidFill>
                <a:srgbClr val="2D8BE3"/>
              </a:solidFill>
              <a:latin typeface="Raleway SemiBold"/>
              <a:ea typeface="Raleway SemiBold"/>
              <a:cs typeface="Raleway SemiBold"/>
              <a:sym typeface="Raleway SemiBold"/>
            </a:endParaRPr>
          </a:p>
        </p:txBody>
      </p:sp>
      <p:sp>
        <p:nvSpPr>
          <p:cNvPr id="9" name="Google Shape;77;p3">
            <a:extLst>
              <a:ext uri="{FF2B5EF4-FFF2-40B4-BE49-F238E27FC236}">
                <a16:creationId xmlns:a16="http://schemas.microsoft.com/office/drawing/2014/main" id="{87EE680D-8BA9-76B8-D7C0-5630EE3F5EF0}"/>
              </a:ext>
            </a:extLst>
          </p:cNvPr>
          <p:cNvSpPr txBox="1"/>
          <p:nvPr/>
        </p:nvSpPr>
        <p:spPr>
          <a:xfrm>
            <a:off x="330730" y="257909"/>
            <a:ext cx="6096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400" b="0" i="0" u="none" strike="noStrike" cap="none" dirty="0">
                <a:solidFill>
                  <a:srgbClr val="002D6C"/>
                </a:solidFill>
                <a:latin typeface="Raleway Light"/>
                <a:ea typeface="Raleway Light"/>
                <a:cs typeface="Raleway Light"/>
                <a:sym typeface="Raleway Light"/>
              </a:rPr>
              <a:t>MAPA DE SISTEMAS</a:t>
            </a:r>
            <a:endParaRPr sz="2400" b="0" i="0" u="none" strike="noStrike" cap="none" dirty="0">
              <a:solidFill>
                <a:srgbClr val="002D6C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241F9A3-913D-7367-D794-0AF91451A66B}"/>
              </a:ext>
            </a:extLst>
          </p:cNvPr>
          <p:cNvSpPr/>
          <p:nvPr/>
        </p:nvSpPr>
        <p:spPr>
          <a:xfrm>
            <a:off x="467196" y="2738761"/>
            <a:ext cx="3153802" cy="5237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C1045A1A-19A3-516C-2FA8-11B3164322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718056" y="1534835"/>
            <a:ext cx="352425" cy="263335"/>
          </a:xfrm>
          <a:prstGeom prst="rect">
            <a:avLst/>
          </a:prstGeom>
        </p:spPr>
      </p:pic>
      <p:sp>
        <p:nvSpPr>
          <p:cNvPr id="15" name="CuadroTexto 102">
            <a:extLst>
              <a:ext uri="{FF2B5EF4-FFF2-40B4-BE49-F238E27FC236}">
                <a16:creationId xmlns:a16="http://schemas.microsoft.com/office/drawing/2014/main" id="{9E5BF4D6-3F6B-C232-6AD8-426550286723}"/>
              </a:ext>
            </a:extLst>
          </p:cNvPr>
          <p:cNvSpPr txBox="1"/>
          <p:nvPr/>
        </p:nvSpPr>
        <p:spPr>
          <a:xfrm>
            <a:off x="6911266" y="1412819"/>
            <a:ext cx="5066943" cy="452431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-19367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200" b="1" dirty="0">
                <a:solidFill>
                  <a:srgbClr val="C00000"/>
                </a:solidFill>
                <a:latin typeface="Raleway" pitchFamily="2" charset="0"/>
              </a:rPr>
              <a:t>Área de oportunidad</a:t>
            </a:r>
            <a:r>
              <a:rPr kumimoji="0" lang="es-ES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Raleway" pitchFamily="2" charset="0"/>
              </a:rPr>
              <a:t>:</a:t>
            </a:r>
          </a:p>
          <a:p>
            <a:pPr indent="-193675" algn="just">
              <a:defRPr/>
            </a:pPr>
            <a:endParaRPr lang="es-ES" sz="1200" b="1" dirty="0">
              <a:solidFill>
                <a:srgbClr val="00345A"/>
              </a:solidFill>
              <a:latin typeface="Raleway" pitchFamily="2" charset="0"/>
            </a:endParaRPr>
          </a:p>
          <a:p>
            <a:pPr indent="-193675" algn="just">
              <a:defRPr/>
            </a:pPr>
            <a:r>
              <a:rPr lang="es-ES" sz="1200" b="1" dirty="0">
                <a:solidFill>
                  <a:srgbClr val="00345A"/>
                </a:solidFill>
                <a:latin typeface="Raleway" pitchFamily="2" charset="0"/>
              </a:rPr>
              <a:t>         </a:t>
            </a:r>
            <a:r>
              <a:rPr lang="es-MX" sz="1200" b="1" dirty="0">
                <a:solidFill>
                  <a:srgbClr val="00345A"/>
                </a:solidFill>
                <a:latin typeface="Raleway" pitchFamily="2" charset="0"/>
              </a:rPr>
              <a:t>Interconexión entre sistemas.</a:t>
            </a:r>
          </a:p>
          <a:p>
            <a:pPr indent="-193675" algn="just">
              <a:defRPr/>
            </a:pPr>
            <a:endParaRPr lang="es-ES" sz="1200" b="1" dirty="0">
              <a:solidFill>
                <a:srgbClr val="00345A"/>
              </a:solidFill>
              <a:latin typeface="Raleway" pitchFamily="2" charset="0"/>
            </a:endParaRPr>
          </a:p>
          <a:p>
            <a:pPr algn="just">
              <a:defRPr/>
            </a:pPr>
            <a:r>
              <a:rPr lang="es-MX" sz="1200" dirty="0">
                <a:latin typeface="Raleway" pitchFamily="2" charset="0"/>
              </a:rPr>
              <a:t>No se cuenta con integraciones reales entre {{CORE_SISTEMA_1}} y los sistemas operación. La comunicación con sistemas como por ejemplo {{OPS_SISTEMA_6}}, se realiza mediante </a:t>
            </a:r>
            <a:r>
              <a:rPr lang="es-MX" sz="1200" dirty="0" err="1">
                <a:latin typeface="Raleway" pitchFamily="2" charset="0"/>
              </a:rPr>
              <a:t>jobs</a:t>
            </a:r>
            <a:r>
              <a:rPr lang="es-MX" sz="1200" dirty="0">
                <a:latin typeface="Raleway" pitchFamily="2" charset="0"/>
              </a:rPr>
              <a:t>, scripts PL/SQL, sin ningún tipo de automatización moderna. Este modelo, aunque funcional para operaciones básicas, genera una alta dependencia del equipo de TI para ejecutar o corregir procesos y provoca que la información se mueva de manera tardía, incompleta o sin control. Al no existir </a:t>
            </a:r>
            <a:r>
              <a:rPr lang="es-MX" sz="1200" dirty="0" err="1">
                <a:latin typeface="Raleway" pitchFamily="2" charset="0"/>
              </a:rPr>
              <a:t>APIs</a:t>
            </a:r>
            <a:r>
              <a:rPr lang="es-MX" sz="1200" dirty="0">
                <a:latin typeface="Raleway" pitchFamily="2" charset="0"/>
              </a:rPr>
              <a:t> ni conectores estandarizados, los sistemas operan de forma aislada, lo que incrementa la probabilidad de errores y limita la visibilidad del negocio.</a:t>
            </a:r>
          </a:p>
          <a:p>
            <a:pPr algn="just">
              <a:defRPr/>
            </a:pPr>
            <a:endParaRPr lang="es-MX" sz="1200" b="1" dirty="0">
              <a:solidFill>
                <a:srgbClr val="C00000"/>
              </a:solidFill>
              <a:latin typeface="Raleway" pitchFamily="2" charset="0"/>
            </a:endParaRPr>
          </a:p>
          <a:p>
            <a:pPr algn="just">
              <a:defRPr/>
            </a:pP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Riesgos tecnológicos identificados: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Integraciones totalmente manuales o basadas en </a:t>
            </a:r>
            <a:r>
              <a:rPr lang="es-MX" sz="1200" b="1" dirty="0" err="1">
                <a:solidFill>
                  <a:srgbClr val="C00000"/>
                </a:solidFill>
                <a:latin typeface="Raleway" pitchFamily="2" charset="0"/>
              </a:rPr>
              <a:t>jobs</a:t>
            </a: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: </a:t>
            </a:r>
            <a:r>
              <a:rPr lang="es-MX" sz="1200" dirty="0">
                <a:latin typeface="Raleway" pitchFamily="2" charset="0"/>
              </a:rPr>
              <a:t>Los sistemas no conversan entre sí; dependen de tareas programadas, archivos planos o procesos manuales para intercambiar información.</a:t>
            </a:r>
          </a:p>
          <a:p>
            <a:pPr algn="just">
              <a:defRPr/>
            </a:pPr>
            <a:endParaRPr lang="es-MX" sz="1200" dirty="0">
              <a:latin typeface="Raleway" pitchFamily="2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Ausencia de </a:t>
            </a:r>
            <a:r>
              <a:rPr lang="es-MX" sz="1200" b="1" dirty="0" err="1">
                <a:solidFill>
                  <a:srgbClr val="C00000"/>
                </a:solidFill>
                <a:latin typeface="Raleway" pitchFamily="2" charset="0"/>
              </a:rPr>
              <a:t>APIs</a:t>
            </a: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 o conectores modernos: </a:t>
            </a:r>
            <a:r>
              <a:rPr lang="es-MX" sz="1200" dirty="0">
                <a:latin typeface="Raleway" pitchFamily="2" charset="0"/>
              </a:rPr>
              <a:t>Sin integraciones en tiempo real, el banco pierde agilidad, no puede automatizar procesos y queda limitado frente a nuevas soluciones digitales.</a:t>
            </a:r>
            <a:endParaRPr lang="es-ES" sz="1200" dirty="0">
              <a:latin typeface="Raleway" pitchFamily="2" charset="0"/>
            </a:endParaRPr>
          </a:p>
        </p:txBody>
      </p:sp>
      <p:pic>
        <p:nvPicPr>
          <p:cNvPr id="16" name="Imagen 15" descr="Icono&#10;&#10;Descripción generada automáticamente">
            <a:extLst>
              <a:ext uri="{FF2B5EF4-FFF2-40B4-BE49-F238E27FC236}">
                <a16:creationId xmlns:a16="http://schemas.microsoft.com/office/drawing/2014/main" id="{C8ACFF6D-3ECD-E29F-0A02-BCFAD92941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979258" y="1844712"/>
            <a:ext cx="244447" cy="182653"/>
          </a:xfrm>
          <a:prstGeom prst="rect">
            <a:avLst/>
          </a:prstGeom>
        </p:spPr>
      </p:pic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4EDB905C-C94F-C2CB-E7F0-859E64BEFC06}"/>
              </a:ext>
            </a:extLst>
          </p:cNvPr>
          <p:cNvCxnSpPr/>
          <p:nvPr/>
        </p:nvCxnSpPr>
        <p:spPr>
          <a:xfrm>
            <a:off x="6852046" y="1798170"/>
            <a:ext cx="0" cy="472440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2">
            <a:extLst>
              <a:ext uri="{FF2B5EF4-FFF2-40B4-BE49-F238E27FC236}">
                <a16:creationId xmlns:a16="http://schemas.microsoft.com/office/drawing/2014/main" id="{9E7803E3-A4C1-3A08-02CA-58190803E1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9" t="6891" r="6499" b="6400"/>
          <a:stretch/>
        </p:blipFill>
        <p:spPr bwMode="auto">
          <a:xfrm>
            <a:off x="4414230" y="4746508"/>
            <a:ext cx="2237978" cy="137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9561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51FCCA-F819-CF67-2B8E-76F54E2A1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87F96B5A-30BF-D4BA-D65F-08FFCF9562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4" t="3761" r="4457" b="3761"/>
          <a:stretch>
            <a:fillRect/>
          </a:stretch>
        </p:blipFill>
        <p:spPr bwMode="auto">
          <a:xfrm>
            <a:off x="390002" y="2027365"/>
            <a:ext cx="5710229" cy="444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4E3AF79E-B70F-4A3C-044F-3D611386C7DD}"/>
              </a:ext>
            </a:extLst>
          </p:cNvPr>
          <p:cNvSpPr txBox="1"/>
          <p:nvPr/>
        </p:nvSpPr>
        <p:spPr>
          <a:xfrm>
            <a:off x="330730" y="998667"/>
            <a:ext cx="11565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400" dirty="0">
                <a:latin typeface="Raleway" pitchFamily="2" charset="0"/>
              </a:rPr>
              <a:t>Con base a las 4 categorías de sistemas, se construyó el mapa de interconexiones entre sistemas en las áreas definidas en el alcance del diagnóstico:</a:t>
            </a:r>
          </a:p>
        </p:txBody>
      </p:sp>
      <p:pic>
        <p:nvPicPr>
          <p:cNvPr id="18" name="Imagen 20">
            <a:extLst>
              <a:ext uri="{FF2B5EF4-FFF2-40B4-BE49-F238E27FC236}">
                <a16:creationId xmlns:a16="http://schemas.microsoft.com/office/drawing/2014/main" id="{ADDAD640-43D3-90CD-7ECA-4C822EC4EB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1445" y="6444397"/>
            <a:ext cx="2014148" cy="218744"/>
          </a:xfrm>
          <a:prstGeom prst="rect">
            <a:avLst/>
          </a:prstGeom>
        </p:spPr>
      </p:pic>
      <p:sp>
        <p:nvSpPr>
          <p:cNvPr id="8" name="Google Shape;76;p3">
            <a:extLst>
              <a:ext uri="{FF2B5EF4-FFF2-40B4-BE49-F238E27FC236}">
                <a16:creationId xmlns:a16="http://schemas.microsoft.com/office/drawing/2014/main" id="{03D787A0-DE0C-659E-D00F-DC0A948EBB8C}"/>
              </a:ext>
            </a:extLst>
          </p:cNvPr>
          <p:cNvSpPr txBox="1"/>
          <p:nvPr/>
        </p:nvSpPr>
        <p:spPr>
          <a:xfrm>
            <a:off x="330730" y="620828"/>
            <a:ext cx="6093618" cy="33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PA" sz="1600" b="1" dirty="0">
                <a:solidFill>
                  <a:srgbClr val="2D8BE3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Interconexiones</a:t>
            </a:r>
            <a:endParaRPr sz="1600" b="1" i="0" u="none" strike="noStrike" cap="none" dirty="0">
              <a:solidFill>
                <a:srgbClr val="2D8BE3"/>
              </a:solidFill>
              <a:latin typeface="Raleway SemiBold"/>
              <a:ea typeface="Raleway SemiBold"/>
              <a:cs typeface="Raleway SemiBold"/>
              <a:sym typeface="Raleway SemiBold"/>
            </a:endParaRPr>
          </a:p>
        </p:txBody>
      </p:sp>
      <p:sp>
        <p:nvSpPr>
          <p:cNvPr id="9" name="Google Shape;77;p3">
            <a:extLst>
              <a:ext uri="{FF2B5EF4-FFF2-40B4-BE49-F238E27FC236}">
                <a16:creationId xmlns:a16="http://schemas.microsoft.com/office/drawing/2014/main" id="{2ED29247-8712-6513-49F6-A363D332CA7E}"/>
              </a:ext>
            </a:extLst>
          </p:cNvPr>
          <p:cNvSpPr txBox="1"/>
          <p:nvPr/>
        </p:nvSpPr>
        <p:spPr>
          <a:xfrm>
            <a:off x="330730" y="257909"/>
            <a:ext cx="609600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400" b="0" i="0" u="none" strike="noStrike" cap="none" dirty="0">
                <a:solidFill>
                  <a:srgbClr val="002D6C"/>
                </a:solidFill>
                <a:latin typeface="Raleway Light"/>
                <a:ea typeface="Raleway Light"/>
                <a:cs typeface="Raleway Light"/>
                <a:sym typeface="Raleway Light"/>
              </a:rPr>
              <a:t>MAPA DE SISTEMAS</a:t>
            </a:r>
            <a:endParaRPr sz="2400" b="0" i="0" u="none" strike="noStrike" cap="none" dirty="0">
              <a:solidFill>
                <a:srgbClr val="002D6C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15" name="CuadroTexto 102">
            <a:extLst>
              <a:ext uri="{FF2B5EF4-FFF2-40B4-BE49-F238E27FC236}">
                <a16:creationId xmlns:a16="http://schemas.microsoft.com/office/drawing/2014/main" id="{6B19A480-1A40-0D5A-6BC1-C90175F4EBEB}"/>
              </a:ext>
            </a:extLst>
          </p:cNvPr>
          <p:cNvSpPr txBox="1"/>
          <p:nvPr/>
        </p:nvSpPr>
        <p:spPr>
          <a:xfrm>
            <a:off x="6911266" y="1412819"/>
            <a:ext cx="5066943" cy="4708981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-19367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200" b="1" dirty="0">
                <a:solidFill>
                  <a:srgbClr val="C00000"/>
                </a:solidFill>
                <a:latin typeface="Raleway" pitchFamily="2" charset="0"/>
              </a:rPr>
              <a:t>Área de oportunidad</a:t>
            </a:r>
            <a:r>
              <a:rPr kumimoji="0" lang="es-ES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Raleway" pitchFamily="2" charset="0"/>
              </a:rPr>
              <a:t>:</a:t>
            </a:r>
          </a:p>
          <a:p>
            <a:pPr indent="-193675" algn="just">
              <a:defRPr/>
            </a:pPr>
            <a:endParaRPr lang="es-ES" sz="1200" b="1" dirty="0">
              <a:solidFill>
                <a:srgbClr val="00345A"/>
              </a:solidFill>
              <a:latin typeface="Raleway" pitchFamily="2" charset="0"/>
            </a:endParaRPr>
          </a:p>
          <a:p>
            <a:pPr indent="-193675" algn="just">
              <a:defRPr/>
            </a:pPr>
            <a:r>
              <a:rPr lang="es-ES" sz="1200" b="1" dirty="0">
                <a:solidFill>
                  <a:srgbClr val="00345A"/>
                </a:solidFill>
                <a:latin typeface="Raleway" pitchFamily="2" charset="0"/>
              </a:rPr>
              <a:t>         </a:t>
            </a:r>
            <a:r>
              <a:rPr lang="es-EC" sz="1200" b="1" dirty="0">
                <a:solidFill>
                  <a:srgbClr val="00345A"/>
                </a:solidFill>
                <a:latin typeface="Raleway" pitchFamily="2" charset="0"/>
              </a:rPr>
              <a:t>Ausencia de Gobernanza de Datos</a:t>
            </a:r>
          </a:p>
          <a:p>
            <a:pPr indent="-193675" algn="just">
              <a:defRPr/>
            </a:pPr>
            <a:endParaRPr lang="es-ES" sz="1200" b="1" dirty="0">
              <a:solidFill>
                <a:srgbClr val="00345A"/>
              </a:solidFill>
              <a:latin typeface="Raleway" pitchFamily="2" charset="0"/>
            </a:endParaRPr>
          </a:p>
          <a:p>
            <a:pPr algn="just">
              <a:defRPr/>
            </a:pPr>
            <a:r>
              <a:rPr lang="es-MX" sz="1200" dirty="0">
                <a:latin typeface="Raleway" pitchFamily="2" charset="0"/>
              </a:rPr>
              <a:t>Se evidenció </a:t>
            </a: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la ausencia de un modelo de gobernanza de datos</a:t>
            </a:r>
            <a:r>
              <a:rPr lang="es-MX" sz="1200" dirty="0">
                <a:latin typeface="Raleway" pitchFamily="2" charset="0"/>
              </a:rPr>
              <a:t> en el banco, lo que ha generado un escenario en el que </a:t>
            </a: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cada área trabaja con información aislada, criterios propios y procesos completamente distintos</a:t>
            </a:r>
            <a:r>
              <a:rPr lang="es-MX" sz="1200" dirty="0">
                <a:latin typeface="Raleway" pitchFamily="2" charset="0"/>
              </a:rPr>
              <a:t>. Esto provoca un desorden generalizado, donde los reportes no coinciden entre sí, los datos se replican múltiples veces y </a:t>
            </a: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no hay un control claro sobre su calidad o integridad.</a:t>
            </a:r>
          </a:p>
          <a:p>
            <a:pPr algn="just">
              <a:defRPr/>
            </a:pPr>
            <a:endParaRPr lang="es-MX" sz="1200" dirty="0">
              <a:latin typeface="Raleway" pitchFamily="2" charset="0"/>
            </a:endParaRPr>
          </a:p>
          <a:p>
            <a:pPr algn="just">
              <a:defRPr/>
            </a:pPr>
            <a:r>
              <a:rPr lang="es-MX" sz="1200" dirty="0">
                <a:latin typeface="Raleway" pitchFamily="2" charset="0"/>
              </a:rPr>
              <a:t>Hoy, </a:t>
            </a: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el banco no cuenta con una fuente centralizada de información, no tiene definiciones estándar para los principales indicadores y depende del criterio individual de cada colaborador </a:t>
            </a:r>
            <a:r>
              <a:rPr lang="es-MX" sz="1200" dirty="0">
                <a:latin typeface="Raleway" pitchFamily="2" charset="0"/>
              </a:rPr>
              <a:t>para interpretar o reconstruir datos. Esta situación afecta la operación diaria, genera confusión entre áreas y limita seriamente la capacidad de tomar decisiones rápidas y fundamentadas.</a:t>
            </a:r>
          </a:p>
          <a:p>
            <a:pPr algn="just">
              <a:defRPr/>
            </a:pPr>
            <a:endParaRPr lang="es-MX" sz="1200" dirty="0">
              <a:latin typeface="Raleway" pitchFamily="2" charset="0"/>
            </a:endParaRPr>
          </a:p>
          <a:p>
            <a:pPr algn="just">
              <a:defRPr/>
            </a:pPr>
            <a:r>
              <a:rPr lang="es-MX" sz="1200" dirty="0">
                <a:latin typeface="Raleway" pitchFamily="2" charset="0"/>
              </a:rPr>
              <a:t>La falta de gobernanza también impacta directamente en los proyectos de modernización. </a:t>
            </a:r>
            <a:r>
              <a:rPr lang="es-MX" sz="1200" b="1" dirty="0">
                <a:solidFill>
                  <a:srgbClr val="C00000"/>
                </a:solidFill>
                <a:latin typeface="Raleway" pitchFamily="2" charset="0"/>
              </a:rPr>
              <a:t>Sin datos organizados, estandarizados y controlados, el banco no puede avanzar hacia analítica avanzada, automatización o inteligencia artificial</a:t>
            </a:r>
            <a:r>
              <a:rPr lang="es-MX" sz="1200" dirty="0">
                <a:latin typeface="Raleway" pitchFamily="2" charset="0"/>
              </a:rPr>
              <a:t>. En pocas palabras, no se puede construir una plataforma moderna con una base de datos desordenada.</a:t>
            </a:r>
            <a:endParaRPr lang="es-ES" sz="1200" dirty="0">
              <a:latin typeface="Raleway" pitchFamily="2" charset="0"/>
            </a:endParaRPr>
          </a:p>
        </p:txBody>
      </p:sp>
      <p:pic>
        <p:nvPicPr>
          <p:cNvPr id="16" name="Imagen 15" descr="Icono&#10;&#10;Descripción generada automáticamente">
            <a:extLst>
              <a:ext uri="{FF2B5EF4-FFF2-40B4-BE49-F238E27FC236}">
                <a16:creationId xmlns:a16="http://schemas.microsoft.com/office/drawing/2014/main" id="{118950F4-79C3-7586-097A-F4A4042C10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979258" y="1844712"/>
            <a:ext cx="244447" cy="182653"/>
          </a:xfrm>
          <a:prstGeom prst="rect">
            <a:avLst/>
          </a:prstGeom>
        </p:spPr>
      </p:pic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0D5F9A90-DCAC-831E-DFC8-CC2AF977263C}"/>
              </a:ext>
            </a:extLst>
          </p:cNvPr>
          <p:cNvCxnSpPr/>
          <p:nvPr/>
        </p:nvCxnSpPr>
        <p:spPr>
          <a:xfrm>
            <a:off x="6852046" y="1798170"/>
            <a:ext cx="0" cy="472440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2">
            <a:extLst>
              <a:ext uri="{FF2B5EF4-FFF2-40B4-BE49-F238E27FC236}">
                <a16:creationId xmlns:a16="http://schemas.microsoft.com/office/drawing/2014/main" id="{94B10A56-364D-EA6D-60CE-E7DD71E127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9" t="6891" r="6499" b="6400"/>
          <a:stretch/>
        </p:blipFill>
        <p:spPr bwMode="auto">
          <a:xfrm>
            <a:off x="4414230" y="4746508"/>
            <a:ext cx="2237978" cy="137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6E48ED3B-367C-4E68-20AF-A7E4D7D5B2FD}"/>
              </a:ext>
            </a:extLst>
          </p:cNvPr>
          <p:cNvSpPr/>
          <p:nvPr/>
        </p:nvSpPr>
        <p:spPr>
          <a:xfrm>
            <a:off x="453783" y="3934288"/>
            <a:ext cx="2031965" cy="5370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10" name="Imagen 9" descr="Icono&#10;&#10;Descripción generada automáticamente">
            <a:extLst>
              <a:ext uri="{FF2B5EF4-FFF2-40B4-BE49-F238E27FC236}">
                <a16:creationId xmlns:a16="http://schemas.microsoft.com/office/drawing/2014/main" id="{48014676-9823-3312-89A3-83D5786F6C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7577" y="4028702"/>
            <a:ext cx="352425" cy="26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8256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F6357388E30314A941DF0032310EA2F" ma:contentTypeVersion="11" ma:contentTypeDescription="Crear nuevo documento." ma:contentTypeScope="" ma:versionID="e4c7c8d3038a24eb2b9d57fc46957e3d">
  <xsd:schema xmlns:xsd="http://www.w3.org/2001/XMLSchema" xmlns:xs="http://www.w3.org/2001/XMLSchema" xmlns:p="http://schemas.microsoft.com/office/2006/metadata/properties" xmlns:ns2="7c044de3-24d8-4a5e-a962-6c87841967d8" xmlns:ns3="8f9dfafa-27ac-490c-b0b2-fc5dcf48cf04" targetNamespace="http://schemas.microsoft.com/office/2006/metadata/properties" ma:root="true" ma:fieldsID="d44e5d9148fcbdfa72b415f58345e4a8" ns2:_="" ns3:_="">
    <xsd:import namespace="7c044de3-24d8-4a5e-a962-6c87841967d8"/>
    <xsd:import namespace="8f9dfafa-27ac-490c-b0b2-fc5dcf48cf0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044de3-24d8-4a5e-a962-6c87841967d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n" ma:readOnly="false" ma:fieldId="{5cf76f15-5ced-4ddc-b409-7134ff3c332f}" ma:taxonomyMulti="true" ma:sspId="a3a447cc-c9ef-4908-990e-3bbd278cddd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9dfafa-27ac-490c-b0b2-fc5dcf48cf0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dfb92df-4746-4e0c-9bd2-bcdd1ef70f0b}" ma:internalName="TaxCatchAll" ma:showField="CatchAllData" ma:web="8f9dfafa-27ac-490c-b0b2-fc5dcf48cf0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9dfafa-27ac-490c-b0b2-fc5dcf48cf04" xsi:nil="true"/>
    <lcf76f155ced4ddcb4097134ff3c332f xmlns="7c044de3-24d8-4a5e-a962-6c87841967d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F009B8B-0E75-4E52-8B3C-4B065FEDE92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124C643-3F47-49D5-9412-FF82699E13B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044de3-24d8-4a5e-a962-6c87841967d8"/>
    <ds:schemaRef ds:uri="8f9dfafa-27ac-490c-b0b2-fc5dcf48cf0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3921546-28F6-4213-84DA-FC0E34DE200C}">
  <ds:schemaRefs>
    <ds:schemaRef ds:uri="8597c7d5-f357-4586-8bde-133c13e6fbde"/>
    <ds:schemaRef ds:uri="86704aec-d57b-4bd1-9d14-bd9af2ccf62c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8f9dfafa-27ac-490c-b0b2-fc5dcf48cf04"/>
    <ds:schemaRef ds:uri="7c044de3-24d8-4a5e-a962-6c87841967d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2051</TotalTime>
  <Words>2391</Words>
  <Application>Microsoft Office PowerPoint</Application>
  <PresentationFormat>Panorámica</PresentationFormat>
  <Paragraphs>146</Paragraphs>
  <Slides>11</Slides>
  <Notes>11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21" baseType="lpstr">
      <vt:lpstr>Aptos</vt:lpstr>
      <vt:lpstr>Aptos Display</vt:lpstr>
      <vt:lpstr>Arial</vt:lpstr>
      <vt:lpstr>Calibri</vt:lpstr>
      <vt:lpstr>Montserrat</vt:lpstr>
      <vt:lpstr>Raleway</vt:lpstr>
      <vt:lpstr>Raleway Light</vt:lpstr>
      <vt:lpstr>Raleway SemiBold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mateo guerrero</dc:creator>
  <cp:lastModifiedBy>DB</cp:lastModifiedBy>
  <cp:revision>3</cp:revision>
  <dcterms:created xsi:type="dcterms:W3CDTF">2024-04-21T22:57:12Z</dcterms:created>
  <dcterms:modified xsi:type="dcterms:W3CDTF">2025-11-20T22:49:17Z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0x0101007F6357388E30314A941DF0032310EA2F</vt:lpwstr>
  </property>
  <property fmtid="{D5CDD505-2E9C-101B-9397-08002B2CF9AE}" pid="3" name="MediaServiceImageTags">
    <vt:lpwstr/>
  </property>
</Properties>
</file>